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9"/>
  </p:notesMasterIdLst>
  <p:sldIdLst>
    <p:sldId id="257" r:id="rId2"/>
    <p:sldId id="285" r:id="rId3"/>
    <p:sldId id="259" r:id="rId4"/>
    <p:sldId id="260" r:id="rId5"/>
    <p:sldId id="261" r:id="rId6"/>
    <p:sldId id="262" r:id="rId7"/>
    <p:sldId id="263" r:id="rId8"/>
    <p:sldId id="292" r:id="rId9"/>
    <p:sldId id="264" r:id="rId10"/>
    <p:sldId id="311" r:id="rId11"/>
    <p:sldId id="278" r:id="rId12"/>
    <p:sldId id="266" r:id="rId13"/>
    <p:sldId id="273" r:id="rId14"/>
    <p:sldId id="287" r:id="rId15"/>
    <p:sldId id="274" r:id="rId16"/>
    <p:sldId id="276" r:id="rId17"/>
    <p:sldId id="275" r:id="rId18"/>
    <p:sldId id="279" r:id="rId19"/>
    <p:sldId id="268" r:id="rId20"/>
    <p:sldId id="294" r:id="rId21"/>
    <p:sldId id="289" r:id="rId22"/>
    <p:sldId id="270" r:id="rId23"/>
    <p:sldId id="271" r:id="rId24"/>
    <p:sldId id="269" r:id="rId25"/>
    <p:sldId id="281" r:id="rId26"/>
    <p:sldId id="290" r:id="rId27"/>
    <p:sldId id="293" r:id="rId28"/>
    <p:sldId id="299" r:id="rId29"/>
    <p:sldId id="288" r:id="rId30"/>
    <p:sldId id="300" r:id="rId31"/>
    <p:sldId id="304" r:id="rId32"/>
    <p:sldId id="315" r:id="rId33"/>
    <p:sldId id="306" r:id="rId34"/>
    <p:sldId id="308" r:id="rId35"/>
    <p:sldId id="314" r:id="rId36"/>
    <p:sldId id="316" r:id="rId37"/>
    <p:sldId id="317" r:id="rId38"/>
  </p:sldIdLst>
  <p:sldSz cx="12188825" cy="6858000"/>
  <p:notesSz cx="6858000" cy="9144000"/>
  <p:defaultTextStyle>
    <a:defPPr>
      <a:defRPr lang="en-US"/>
    </a:defPPr>
    <a:lvl1pPr marL="0" algn="l" defTabSz="108814" rtl="0" eaLnBrk="1" latinLnBrk="0" hangingPunct="1">
      <a:defRPr sz="428" kern="1200">
        <a:solidFill>
          <a:schemeClr val="tx1"/>
        </a:solidFill>
        <a:latin typeface="+mn-lt"/>
        <a:ea typeface="+mn-ea"/>
        <a:cs typeface="+mn-cs"/>
      </a:defRPr>
    </a:lvl1pPr>
    <a:lvl2pPr marL="108814" algn="l" defTabSz="108814" rtl="0" eaLnBrk="1" latinLnBrk="0" hangingPunct="1">
      <a:defRPr sz="428" kern="1200">
        <a:solidFill>
          <a:schemeClr val="tx1"/>
        </a:solidFill>
        <a:latin typeface="+mn-lt"/>
        <a:ea typeface="+mn-ea"/>
        <a:cs typeface="+mn-cs"/>
      </a:defRPr>
    </a:lvl2pPr>
    <a:lvl3pPr marL="217627" algn="l" defTabSz="108814" rtl="0" eaLnBrk="1" latinLnBrk="0" hangingPunct="1">
      <a:defRPr sz="428" kern="1200">
        <a:solidFill>
          <a:schemeClr val="tx1"/>
        </a:solidFill>
        <a:latin typeface="+mn-lt"/>
        <a:ea typeface="+mn-ea"/>
        <a:cs typeface="+mn-cs"/>
      </a:defRPr>
    </a:lvl3pPr>
    <a:lvl4pPr marL="326441" algn="l" defTabSz="108814" rtl="0" eaLnBrk="1" latinLnBrk="0" hangingPunct="1">
      <a:defRPr sz="428" kern="1200">
        <a:solidFill>
          <a:schemeClr val="tx1"/>
        </a:solidFill>
        <a:latin typeface="+mn-lt"/>
        <a:ea typeface="+mn-ea"/>
        <a:cs typeface="+mn-cs"/>
      </a:defRPr>
    </a:lvl4pPr>
    <a:lvl5pPr marL="435254" algn="l" defTabSz="108814" rtl="0" eaLnBrk="1" latinLnBrk="0" hangingPunct="1">
      <a:defRPr sz="428" kern="1200">
        <a:solidFill>
          <a:schemeClr val="tx1"/>
        </a:solidFill>
        <a:latin typeface="+mn-lt"/>
        <a:ea typeface="+mn-ea"/>
        <a:cs typeface="+mn-cs"/>
      </a:defRPr>
    </a:lvl5pPr>
    <a:lvl6pPr marL="544068" algn="l" defTabSz="108814" rtl="0" eaLnBrk="1" latinLnBrk="0" hangingPunct="1">
      <a:defRPr sz="428" kern="1200">
        <a:solidFill>
          <a:schemeClr val="tx1"/>
        </a:solidFill>
        <a:latin typeface="+mn-lt"/>
        <a:ea typeface="+mn-ea"/>
        <a:cs typeface="+mn-cs"/>
      </a:defRPr>
    </a:lvl6pPr>
    <a:lvl7pPr marL="652882" algn="l" defTabSz="108814" rtl="0" eaLnBrk="1" latinLnBrk="0" hangingPunct="1">
      <a:defRPr sz="428" kern="1200">
        <a:solidFill>
          <a:schemeClr val="tx1"/>
        </a:solidFill>
        <a:latin typeface="+mn-lt"/>
        <a:ea typeface="+mn-ea"/>
        <a:cs typeface="+mn-cs"/>
      </a:defRPr>
    </a:lvl7pPr>
    <a:lvl8pPr marL="761695" algn="l" defTabSz="108814" rtl="0" eaLnBrk="1" latinLnBrk="0" hangingPunct="1">
      <a:defRPr sz="428" kern="1200">
        <a:solidFill>
          <a:schemeClr val="tx1"/>
        </a:solidFill>
        <a:latin typeface="+mn-lt"/>
        <a:ea typeface="+mn-ea"/>
        <a:cs typeface="+mn-cs"/>
      </a:defRPr>
    </a:lvl8pPr>
    <a:lvl9pPr marL="870509" algn="l" defTabSz="108814" rtl="0" eaLnBrk="1" latinLnBrk="0" hangingPunct="1">
      <a:defRPr sz="428"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9C19A2F-2284-4E49-B07A-6AB9F01B50C7}">
          <p14:sldIdLst>
            <p14:sldId id="257"/>
            <p14:sldId id="285"/>
            <p14:sldId id="259"/>
            <p14:sldId id="260"/>
            <p14:sldId id="261"/>
            <p14:sldId id="262"/>
            <p14:sldId id="263"/>
            <p14:sldId id="292"/>
            <p14:sldId id="264"/>
            <p14:sldId id="311"/>
            <p14:sldId id="278"/>
            <p14:sldId id="266"/>
            <p14:sldId id="273"/>
            <p14:sldId id="287"/>
            <p14:sldId id="274"/>
            <p14:sldId id="276"/>
            <p14:sldId id="275"/>
            <p14:sldId id="279"/>
            <p14:sldId id="268"/>
            <p14:sldId id="294"/>
            <p14:sldId id="289"/>
            <p14:sldId id="270"/>
            <p14:sldId id="271"/>
            <p14:sldId id="269"/>
            <p14:sldId id="281"/>
            <p14:sldId id="290"/>
            <p14:sldId id="293"/>
            <p14:sldId id="299"/>
            <p14:sldId id="288"/>
            <p14:sldId id="300"/>
            <p14:sldId id="304"/>
            <p14:sldId id="315"/>
            <p14:sldId id="306"/>
            <p14:sldId id="308"/>
            <p14:sldId id="314"/>
            <p14:sldId id="316"/>
            <p14:sldId id="31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mers, Justin I" initials="SJI" lastIdx="1" clrIdx="0">
    <p:extLst>
      <p:ext uri="{19B8F6BF-5375-455C-9EA6-DF929625EA0E}">
        <p15:presenceInfo xmlns:p15="http://schemas.microsoft.com/office/powerpoint/2012/main" userId="S::jsomers@iastate.edu::8f338ec2-9f8a-41ee-a83a-3eaf784b47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6CD"/>
    <a:srgbClr val="3297FF"/>
    <a:srgbClr val="524727"/>
    <a:srgbClr val="9B945F"/>
    <a:srgbClr val="F1BE48"/>
    <a:srgbClr val="C8102E"/>
    <a:srgbClr val="AEB2B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8"/>
    <p:restoredTop sz="94664"/>
  </p:normalViewPr>
  <p:slideViewPr>
    <p:cSldViewPr snapToGrid="0">
      <p:cViewPr>
        <p:scale>
          <a:sx n="78" d="100"/>
          <a:sy n="78" d="100"/>
        </p:scale>
        <p:origin x="760"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0B44C-6D03-3244-8EF5-141267C63C7E}" type="datetimeFigureOut">
              <a:rPr lang="en-US" smtClean="0"/>
              <a:t>5/1/2019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D3284-24AE-FC47-9723-6C7819A8D3E7}" type="slidenum">
              <a:rPr lang="en-US" smtClean="0"/>
              <a:t>‹#›</a:t>
            </a:fld>
            <a:endParaRPr lang="en-US"/>
          </a:p>
        </p:txBody>
      </p:sp>
    </p:spTree>
    <p:extLst>
      <p:ext uri="{BB962C8B-B14F-4D97-AF65-F5344CB8AC3E}">
        <p14:creationId xmlns:p14="http://schemas.microsoft.com/office/powerpoint/2010/main" val="2311402718"/>
      </p:ext>
    </p:extLst>
  </p:cSld>
  <p:clrMap bg1="lt1" tx1="dk1" bg2="lt2" tx2="dk2" accent1="accent1" accent2="accent2" accent3="accent3" accent4="accent4" accent5="accent5" accent6="accent6" hlink="hlink" folHlink="folHlink"/>
  <p:notesStyle>
    <a:lvl1pPr marL="0" algn="l" defTabSz="217627" rtl="0" eaLnBrk="1" latinLnBrk="0" hangingPunct="1">
      <a:defRPr sz="286" kern="1200">
        <a:solidFill>
          <a:schemeClr val="tx1"/>
        </a:solidFill>
        <a:latin typeface="+mn-lt"/>
        <a:ea typeface="+mn-ea"/>
        <a:cs typeface="+mn-cs"/>
      </a:defRPr>
    </a:lvl1pPr>
    <a:lvl2pPr marL="108814" algn="l" defTabSz="217627" rtl="0" eaLnBrk="1" latinLnBrk="0" hangingPunct="1">
      <a:defRPr sz="286" kern="1200">
        <a:solidFill>
          <a:schemeClr val="tx1"/>
        </a:solidFill>
        <a:latin typeface="+mn-lt"/>
        <a:ea typeface="+mn-ea"/>
        <a:cs typeface="+mn-cs"/>
      </a:defRPr>
    </a:lvl2pPr>
    <a:lvl3pPr marL="217627" algn="l" defTabSz="217627" rtl="0" eaLnBrk="1" latinLnBrk="0" hangingPunct="1">
      <a:defRPr sz="286" kern="1200">
        <a:solidFill>
          <a:schemeClr val="tx1"/>
        </a:solidFill>
        <a:latin typeface="+mn-lt"/>
        <a:ea typeface="+mn-ea"/>
        <a:cs typeface="+mn-cs"/>
      </a:defRPr>
    </a:lvl3pPr>
    <a:lvl4pPr marL="326441" algn="l" defTabSz="217627" rtl="0" eaLnBrk="1" latinLnBrk="0" hangingPunct="1">
      <a:defRPr sz="286" kern="1200">
        <a:solidFill>
          <a:schemeClr val="tx1"/>
        </a:solidFill>
        <a:latin typeface="+mn-lt"/>
        <a:ea typeface="+mn-ea"/>
        <a:cs typeface="+mn-cs"/>
      </a:defRPr>
    </a:lvl4pPr>
    <a:lvl5pPr marL="435254" algn="l" defTabSz="217627" rtl="0" eaLnBrk="1" latinLnBrk="0" hangingPunct="1">
      <a:defRPr sz="286" kern="1200">
        <a:solidFill>
          <a:schemeClr val="tx1"/>
        </a:solidFill>
        <a:latin typeface="+mn-lt"/>
        <a:ea typeface="+mn-ea"/>
        <a:cs typeface="+mn-cs"/>
      </a:defRPr>
    </a:lvl5pPr>
    <a:lvl6pPr marL="544068" algn="l" defTabSz="217627" rtl="0" eaLnBrk="1" latinLnBrk="0" hangingPunct="1">
      <a:defRPr sz="286" kern="1200">
        <a:solidFill>
          <a:schemeClr val="tx1"/>
        </a:solidFill>
        <a:latin typeface="+mn-lt"/>
        <a:ea typeface="+mn-ea"/>
        <a:cs typeface="+mn-cs"/>
      </a:defRPr>
    </a:lvl6pPr>
    <a:lvl7pPr marL="652882" algn="l" defTabSz="217627" rtl="0" eaLnBrk="1" latinLnBrk="0" hangingPunct="1">
      <a:defRPr sz="286" kern="1200">
        <a:solidFill>
          <a:schemeClr val="tx1"/>
        </a:solidFill>
        <a:latin typeface="+mn-lt"/>
        <a:ea typeface="+mn-ea"/>
        <a:cs typeface="+mn-cs"/>
      </a:defRPr>
    </a:lvl7pPr>
    <a:lvl8pPr marL="761695" algn="l" defTabSz="217627" rtl="0" eaLnBrk="1" latinLnBrk="0" hangingPunct="1">
      <a:defRPr sz="286" kern="1200">
        <a:solidFill>
          <a:schemeClr val="tx1"/>
        </a:solidFill>
        <a:latin typeface="+mn-lt"/>
        <a:ea typeface="+mn-ea"/>
        <a:cs typeface="+mn-cs"/>
      </a:defRPr>
    </a:lvl8pPr>
    <a:lvl9pPr marL="870509" algn="l" defTabSz="217627" rtl="0" eaLnBrk="1" latinLnBrk="0" hangingPunct="1">
      <a:defRPr sz="2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raspberrypi.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our loved ones begin to age, we want to ensure that they can experience life to the fullest.  They love us, and we love them, so we want to ensure that we are always keeping a watchful eye.  We hope to enable our loved ones to remain close with the family, while experiencing the fullest quality of life as the years go by.   Happy.  Healthy. And Free to live their live. We hope to aide this process for all.</a:t>
            </a:r>
          </a:p>
        </p:txBody>
      </p:sp>
      <p:sp>
        <p:nvSpPr>
          <p:cNvPr id="4" name="Slide Number Placeholder 3"/>
          <p:cNvSpPr>
            <a:spLocks noGrp="1"/>
          </p:cNvSpPr>
          <p:nvPr>
            <p:ph type="sldNum" sz="quarter" idx="5"/>
          </p:nvPr>
        </p:nvSpPr>
        <p:spPr/>
        <p:txBody>
          <a:bodyPr/>
          <a:lstStyle/>
          <a:p>
            <a:fld id="{9F6D3284-24AE-FC47-9723-6C7819A8D3E7}" type="slidenum">
              <a:rPr lang="en-US" smtClean="0"/>
              <a:t>2</a:t>
            </a:fld>
            <a:endParaRPr lang="en-US"/>
          </a:p>
        </p:txBody>
      </p:sp>
    </p:spTree>
    <p:extLst>
      <p:ext uri="{BB962C8B-B14F-4D97-AF65-F5344CB8AC3E}">
        <p14:creationId xmlns:p14="http://schemas.microsoft.com/office/powerpoint/2010/main" val="411849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Images (from left to right, top to bottom)</a:t>
            </a:r>
          </a:p>
          <a:p>
            <a:endParaRPr lang="en-US" dirty="0"/>
          </a:p>
          <a:p>
            <a:r>
              <a:rPr lang="en-US" dirty="0"/>
              <a:t>https://www.123rf.com/clipart-vector/machine_learning.html?sti=lw5n1xrty9q8gszqfy|&amp;mediapopup=55388093</a:t>
            </a:r>
          </a:p>
          <a:p>
            <a:r>
              <a:rPr lang="en-US" dirty="0"/>
              <a:t>https://www.apple.com/shop/buy-watch/apple-watch-series-3</a:t>
            </a:r>
          </a:p>
          <a:p>
            <a:r>
              <a:rPr lang="en-US" dirty="0"/>
              <a:t>https://www.seniorsafetyreviews.com/tips/the-definitive-guide-to-preventing-falls-for-seniors/</a:t>
            </a:r>
          </a:p>
          <a:p>
            <a:r>
              <a:rPr lang="en-US" dirty="0"/>
              <a:t>https://phys.org/news/2018-06-good-bad-tracking.html</a:t>
            </a:r>
          </a:p>
          <a:p>
            <a:r>
              <a:rPr lang="en-US" dirty="0"/>
              <a:t>https://www.hralleghenies.org/store/p52/GUEST_%2F_Non-Member.html</a:t>
            </a:r>
          </a:p>
          <a:p>
            <a:r>
              <a:rPr lang="en-US" dirty="0"/>
              <a:t>https://internetofbusiness.com/qa-tiago-rodrigues-wireless-broadband-alliance-on-iot-device-roaming-standards/</a:t>
            </a:r>
          </a:p>
        </p:txBody>
      </p:sp>
      <p:sp>
        <p:nvSpPr>
          <p:cNvPr id="4" name="Slide Number Placeholder 3"/>
          <p:cNvSpPr>
            <a:spLocks noGrp="1"/>
          </p:cNvSpPr>
          <p:nvPr>
            <p:ph type="sldNum" sz="quarter" idx="5"/>
          </p:nvPr>
        </p:nvSpPr>
        <p:spPr/>
        <p:txBody>
          <a:bodyPr/>
          <a:lstStyle/>
          <a:p>
            <a:fld id="{8050F1ED-A087-3448-ADED-AE868C3D7848}" type="slidenum">
              <a:rPr lang="en-US" smtClean="0"/>
              <a:t>25</a:t>
            </a:fld>
            <a:endParaRPr lang="en-US"/>
          </a:p>
        </p:txBody>
      </p:sp>
    </p:spTree>
    <p:extLst>
      <p:ext uri="{BB962C8B-B14F-4D97-AF65-F5344CB8AC3E}">
        <p14:creationId xmlns:p14="http://schemas.microsoft.com/office/powerpoint/2010/main" val="122687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Bob. He is 95 and was the first resident at Green Hills retirement community, and he volunteered to be in the piolet program for the Sequoia project. With his whole family out of state we want to keep Bob healthy so that we can continue living at green hills. What the sequoia project has done for Bob is put sensors in his apartment to collect data about his habits, specifically in the kitchen.  In the future this data will be used to build a behavioral profile for Bob so that we can monitor him, and alert a loved when his routine changes enough to possibly indicate a health issue.    </a:t>
            </a:r>
          </a:p>
        </p:txBody>
      </p:sp>
      <p:sp>
        <p:nvSpPr>
          <p:cNvPr id="4" name="Slide Number Placeholder 3"/>
          <p:cNvSpPr>
            <a:spLocks noGrp="1"/>
          </p:cNvSpPr>
          <p:nvPr>
            <p:ph type="sldNum" sz="quarter" idx="5"/>
          </p:nvPr>
        </p:nvSpPr>
        <p:spPr/>
        <p:txBody>
          <a:bodyPr/>
          <a:lstStyle/>
          <a:p>
            <a:fld id="{9F6D3284-24AE-FC47-9723-6C7819A8D3E7}" type="slidenum">
              <a:rPr lang="en-US" smtClean="0"/>
              <a:t>3</a:t>
            </a:fld>
            <a:endParaRPr lang="en-US"/>
          </a:p>
        </p:txBody>
      </p:sp>
    </p:spTree>
    <p:extLst>
      <p:ext uri="{BB962C8B-B14F-4D97-AF65-F5344CB8AC3E}">
        <p14:creationId xmlns:p14="http://schemas.microsoft.com/office/powerpoint/2010/main" val="396756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Sensor Hub</a:t>
            </a:r>
          </a:p>
          <a:p>
            <a:r>
              <a:rPr lang="en-US" dirty="0"/>
              <a:t>Flow Meter</a:t>
            </a:r>
          </a:p>
          <a:p>
            <a:r>
              <a:rPr lang="en-US" dirty="0"/>
              <a:t>Smart Outlet</a:t>
            </a:r>
          </a:p>
          <a:p>
            <a:r>
              <a:rPr lang="en-US" dirty="0"/>
              <a:t>Smart Watch</a:t>
            </a:r>
          </a:p>
          <a:p>
            <a:r>
              <a:rPr lang="en-US" dirty="0"/>
              <a:t>All of these transfer daily health events to create a behavioral profile.</a:t>
            </a:r>
          </a:p>
          <a:p>
            <a:endParaRPr lang="en-US" dirty="0"/>
          </a:p>
          <a:p>
            <a:r>
              <a:rPr lang="en-US" dirty="0"/>
              <a:t>AWS Server accepts incoming health events an distributes them to l</a:t>
            </a:r>
          </a:p>
        </p:txBody>
      </p:sp>
      <p:sp>
        <p:nvSpPr>
          <p:cNvPr id="4" name="Slide Number Placeholder 3"/>
          <p:cNvSpPr>
            <a:spLocks noGrp="1"/>
          </p:cNvSpPr>
          <p:nvPr>
            <p:ph type="sldNum" sz="quarter" idx="5"/>
          </p:nvPr>
        </p:nvSpPr>
        <p:spPr/>
        <p:txBody>
          <a:bodyPr/>
          <a:lstStyle/>
          <a:p>
            <a:fld id="{9F6D3284-24AE-FC47-9723-6C7819A8D3E7}" type="slidenum">
              <a:rPr lang="en-US" smtClean="0"/>
              <a:t>5</a:t>
            </a:fld>
            <a:endParaRPr lang="en-US"/>
          </a:p>
        </p:txBody>
      </p:sp>
    </p:spTree>
    <p:extLst>
      <p:ext uri="{BB962C8B-B14F-4D97-AF65-F5344CB8AC3E}">
        <p14:creationId xmlns:p14="http://schemas.microsoft.com/office/powerpoint/2010/main" val="983432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we are building on a previous team’s project.  Their project consisted of multiple door sensors within Bob’s apartment to track when he open or closed a kitchen cabinet door.  This data was then sent from a raspberry pi that acts as a sensor hub to our backend server through a JSON request carried through the </a:t>
            </a:r>
            <a:r>
              <a:rPr lang="en-US" dirty="0" err="1"/>
              <a:t>wifi</a:t>
            </a:r>
            <a:r>
              <a:rPr lang="en-US" dirty="0"/>
              <a:t> network. </a:t>
            </a:r>
          </a:p>
        </p:txBody>
      </p:sp>
      <p:sp>
        <p:nvSpPr>
          <p:cNvPr id="4" name="Slide Number Placeholder 3"/>
          <p:cNvSpPr>
            <a:spLocks noGrp="1"/>
          </p:cNvSpPr>
          <p:nvPr>
            <p:ph type="sldNum" sz="quarter" idx="5"/>
          </p:nvPr>
        </p:nvSpPr>
        <p:spPr/>
        <p:txBody>
          <a:bodyPr/>
          <a:lstStyle/>
          <a:p>
            <a:fld id="{9F6D3284-24AE-FC47-9723-6C7819A8D3E7}" type="slidenum">
              <a:rPr lang="en-US" smtClean="0"/>
              <a:t>8</a:t>
            </a:fld>
            <a:endParaRPr lang="en-US"/>
          </a:p>
        </p:txBody>
      </p:sp>
    </p:spTree>
    <p:extLst>
      <p:ext uri="{BB962C8B-B14F-4D97-AF65-F5344CB8AC3E}">
        <p14:creationId xmlns:p14="http://schemas.microsoft.com/office/powerpoint/2010/main" val="4262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extend this project, we added three new sensors.  A smart watch to detect the heart rate and get the step count of the resident.  We have also added smart plugs to determine when certain electrical devices are used in the apartment and for how long.  Finally we added a flowmeter sensor to determine whether the hot or cold tap was used and how much water was drawn.  The data from the smartwatch sends data directly to the server.  The other two sensors send data through the sensor hub to join the data from the door sensors. </a:t>
            </a:r>
          </a:p>
          <a:p>
            <a:endParaRPr lang="en-US" dirty="0"/>
          </a:p>
          <a:p>
            <a:r>
              <a:rPr lang="en-US" dirty="0"/>
              <a:t>Next we have added an android application that is able to display the data collected in the server.  This communication is done through JSON.  </a:t>
            </a:r>
          </a:p>
          <a:p>
            <a:endParaRPr lang="en-US" dirty="0"/>
          </a:p>
          <a:p>
            <a:r>
              <a:rPr lang="en-US" dirty="0"/>
              <a:t>Finally the next team that takes over our project will then take our data collection system and try to find ways to predict eating habits of the resident.</a:t>
            </a:r>
          </a:p>
        </p:txBody>
      </p:sp>
      <p:sp>
        <p:nvSpPr>
          <p:cNvPr id="4" name="Slide Number Placeholder 3"/>
          <p:cNvSpPr>
            <a:spLocks noGrp="1"/>
          </p:cNvSpPr>
          <p:nvPr>
            <p:ph type="sldNum" sz="quarter" idx="5"/>
          </p:nvPr>
        </p:nvSpPr>
        <p:spPr/>
        <p:txBody>
          <a:bodyPr/>
          <a:lstStyle/>
          <a:p>
            <a:fld id="{9F6D3284-24AE-FC47-9723-6C7819A8D3E7}" type="slidenum">
              <a:rPr lang="en-US" smtClean="0"/>
              <a:t>9</a:t>
            </a:fld>
            <a:endParaRPr lang="en-US"/>
          </a:p>
        </p:txBody>
      </p:sp>
    </p:spTree>
    <p:extLst>
      <p:ext uri="{BB962C8B-B14F-4D97-AF65-F5344CB8AC3E}">
        <p14:creationId xmlns:p14="http://schemas.microsoft.com/office/powerpoint/2010/main" val="378156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don’t forget to explain why we selected technology.</a:t>
            </a:r>
          </a:p>
          <a:p>
            <a:endParaRPr lang="en-US" dirty="0"/>
          </a:p>
          <a:p>
            <a:pPr lvl="1"/>
            <a:r>
              <a:rPr lang="en-US" sz="3200" dirty="0"/>
              <a:t>Python</a:t>
            </a:r>
          </a:p>
          <a:p>
            <a:pPr lvl="2"/>
            <a:r>
              <a:rPr lang="en-US" sz="2400" dirty="0"/>
              <a:t>Python HTTP Server running on local sensor hub to receive HTTP requests from flow meter &amp; pre-existing sensors.</a:t>
            </a:r>
          </a:p>
          <a:p>
            <a:pPr lvl="1"/>
            <a:r>
              <a:rPr lang="en-US" sz="3200" dirty="0"/>
              <a:t>NodeJS</a:t>
            </a:r>
          </a:p>
          <a:p>
            <a:pPr lvl="2"/>
            <a:r>
              <a:rPr lang="en-US" sz="2400" dirty="0"/>
              <a:t>NodeJS script used to grab data from TP-Link API and trigger events when Smart Plugs are in use.</a:t>
            </a:r>
          </a:p>
          <a:p>
            <a:pPr lvl="1"/>
            <a:r>
              <a:rPr lang="en-US" sz="3200" dirty="0"/>
              <a:t>Java Spring</a:t>
            </a:r>
          </a:p>
          <a:p>
            <a:pPr lvl="2"/>
            <a:r>
              <a:rPr lang="en-US" sz="2400" dirty="0"/>
              <a:t>External API hosted on AWS Server that the sensor hub &amp; smart watch send events and data too.</a:t>
            </a:r>
          </a:p>
          <a:p>
            <a:pPr lvl="1"/>
            <a:r>
              <a:rPr lang="en-US" sz="3200" dirty="0"/>
              <a:t>Android</a:t>
            </a:r>
          </a:p>
          <a:p>
            <a:pPr lvl="2"/>
            <a:r>
              <a:rPr lang="en-US" sz="2400" dirty="0"/>
              <a:t>Used for Android App and </a:t>
            </a:r>
            <a:r>
              <a:rPr lang="en-US" sz="2400" dirty="0" err="1"/>
              <a:t>WearOS</a:t>
            </a:r>
            <a:r>
              <a:rPr lang="en-US" sz="2400" dirty="0"/>
              <a:t> Smartwatch App. </a:t>
            </a:r>
          </a:p>
          <a:p>
            <a:endParaRPr lang="en-US" dirty="0"/>
          </a:p>
          <a:p>
            <a:endParaRPr lang="en-US" dirty="0"/>
          </a:p>
          <a:p>
            <a:r>
              <a:rPr lang="en-US" dirty="0"/>
              <a:t>Python – Was preexisting component from previous years team. </a:t>
            </a:r>
          </a:p>
          <a:p>
            <a:r>
              <a:rPr lang="en-US" dirty="0"/>
              <a:t>NodeJS – Only had one means of using a reverse-</a:t>
            </a:r>
            <a:r>
              <a:rPr lang="en-US" dirty="0" err="1"/>
              <a:t>engineer’ed</a:t>
            </a:r>
            <a:r>
              <a:rPr lang="en-US" dirty="0"/>
              <a:t> TP-Link API, so we were limited to NodeJS for this component, along with previous use.</a:t>
            </a:r>
          </a:p>
          <a:p>
            <a:r>
              <a:rPr lang="en-US" dirty="0"/>
              <a:t>Java Spring – Inherited from previous group, so instead of using a different technologies we continued to add on to it.</a:t>
            </a:r>
          </a:p>
          <a:p>
            <a:r>
              <a:rPr lang="en-US" dirty="0"/>
              <a:t>Android – We went with Android as hardware tended to be cheaper, alongside the smart watch we selected to use only used </a:t>
            </a:r>
            <a:r>
              <a:rPr lang="en-US" dirty="0" err="1"/>
              <a:t>WearOS</a:t>
            </a:r>
            <a:endParaRPr lang="en-US" dirty="0"/>
          </a:p>
        </p:txBody>
      </p:sp>
      <p:sp>
        <p:nvSpPr>
          <p:cNvPr id="4" name="Slide Number Placeholder 3"/>
          <p:cNvSpPr>
            <a:spLocks noGrp="1"/>
          </p:cNvSpPr>
          <p:nvPr>
            <p:ph type="sldNum" sz="quarter" idx="5"/>
          </p:nvPr>
        </p:nvSpPr>
        <p:spPr/>
        <p:txBody>
          <a:bodyPr/>
          <a:lstStyle/>
          <a:p>
            <a:fld id="{9F6D3284-24AE-FC47-9723-6C7819A8D3E7}" type="slidenum">
              <a:rPr lang="en-US" smtClean="0"/>
              <a:t>10</a:t>
            </a:fld>
            <a:endParaRPr lang="en-US"/>
          </a:p>
        </p:txBody>
      </p:sp>
    </p:spTree>
    <p:extLst>
      <p:ext uri="{BB962C8B-B14F-4D97-AF65-F5344CB8AC3E}">
        <p14:creationId xmlns:p14="http://schemas.microsoft.com/office/powerpoint/2010/main" val="1078023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smart plugs usually send data from the plug straight to TP-Link Servers with no developer API to get data from plug.  The company wants you to view data only from their servers.</a:t>
            </a:r>
          </a:p>
        </p:txBody>
      </p:sp>
      <p:sp>
        <p:nvSpPr>
          <p:cNvPr id="4" name="Slide Number Placeholder 3"/>
          <p:cNvSpPr>
            <a:spLocks noGrp="1"/>
          </p:cNvSpPr>
          <p:nvPr>
            <p:ph type="sldNum" sz="quarter" idx="5"/>
          </p:nvPr>
        </p:nvSpPr>
        <p:spPr/>
        <p:txBody>
          <a:bodyPr/>
          <a:lstStyle/>
          <a:p>
            <a:fld id="{9F6D3284-24AE-FC47-9723-6C7819A8D3E7}" type="slidenum">
              <a:rPr lang="en-US" smtClean="0"/>
              <a:t>13</a:t>
            </a:fld>
            <a:endParaRPr lang="en-US"/>
          </a:p>
        </p:txBody>
      </p:sp>
    </p:spTree>
    <p:extLst>
      <p:ext uri="{BB962C8B-B14F-4D97-AF65-F5344CB8AC3E}">
        <p14:creationId xmlns:p14="http://schemas.microsoft.com/office/powerpoint/2010/main" val="29380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an open source API</a:t>
            </a:r>
          </a:p>
          <a:p>
            <a:r>
              <a:rPr lang="en-US" dirty="0"/>
              <a:t>The API is able to make a socket connection and intercept packets from the plug</a:t>
            </a:r>
          </a:p>
          <a:p>
            <a:r>
              <a:rPr lang="en-US" dirty="0"/>
              <a:t>When the plug reaches past a certain power threshold, it will trigger a Device In-Use Event that is sent to our servers</a:t>
            </a:r>
          </a:p>
          <a:p>
            <a:r>
              <a:rPr lang="en-US" dirty="0"/>
              <a:t>Once it reaches the server, we will do processing to combine corresponding in-use events into a smart plug duration.</a:t>
            </a:r>
          </a:p>
        </p:txBody>
      </p:sp>
      <p:sp>
        <p:nvSpPr>
          <p:cNvPr id="4" name="Slide Number Placeholder 3"/>
          <p:cNvSpPr>
            <a:spLocks noGrp="1"/>
          </p:cNvSpPr>
          <p:nvPr>
            <p:ph type="sldNum" sz="quarter" idx="5"/>
          </p:nvPr>
        </p:nvSpPr>
        <p:spPr/>
        <p:txBody>
          <a:bodyPr/>
          <a:lstStyle/>
          <a:p>
            <a:fld id="{9F6D3284-24AE-FC47-9723-6C7819A8D3E7}" type="slidenum">
              <a:rPr lang="en-US" smtClean="0"/>
              <a:t>14</a:t>
            </a:fld>
            <a:endParaRPr lang="en-US"/>
          </a:p>
        </p:txBody>
      </p:sp>
    </p:spTree>
    <p:extLst>
      <p:ext uri="{BB962C8B-B14F-4D97-AF65-F5344CB8AC3E}">
        <p14:creationId xmlns:p14="http://schemas.microsoft.com/office/powerpoint/2010/main" val="419275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a:t>
            </a:r>
            <a:r>
              <a:rPr lang="en-US" sz="1200" b="0" i="0" u="sng" kern="1200" dirty="0">
                <a:solidFill>
                  <a:schemeClr val="tx1"/>
                </a:solidFill>
                <a:effectLst/>
                <a:latin typeface="+mn-lt"/>
                <a:ea typeface="+mn-ea"/>
                <a:cs typeface="+mn-cs"/>
                <a:hlinkClick r:id="rId3"/>
              </a:rPr>
              <a:t>http://www.raspberrypi.org</a:t>
            </a:r>
            <a:endParaRPr lang="en-US" dirty="0"/>
          </a:p>
        </p:txBody>
      </p:sp>
      <p:sp>
        <p:nvSpPr>
          <p:cNvPr id="4" name="Slide Number Placeholder 3"/>
          <p:cNvSpPr>
            <a:spLocks noGrp="1"/>
          </p:cNvSpPr>
          <p:nvPr>
            <p:ph type="sldNum" sz="quarter" idx="5"/>
          </p:nvPr>
        </p:nvSpPr>
        <p:spPr/>
        <p:txBody>
          <a:bodyPr/>
          <a:lstStyle/>
          <a:p>
            <a:fld id="{8050F1ED-A087-3448-ADED-AE868C3D7848}" type="slidenum">
              <a:rPr lang="en-US" smtClean="0"/>
              <a:t>15</a:t>
            </a:fld>
            <a:endParaRPr lang="en-US"/>
          </a:p>
        </p:txBody>
      </p:sp>
    </p:spTree>
    <p:extLst>
      <p:ext uri="{BB962C8B-B14F-4D97-AF65-F5344CB8AC3E}">
        <p14:creationId xmlns:p14="http://schemas.microsoft.com/office/powerpoint/2010/main" val="262851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6"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7" spc="-50" baseline="0">
                <a:solidFill>
                  <a:srgbClr val="524727"/>
                </a:solidFill>
                <a:latin typeface="Garamond" panose="02020404030301010803" pitchFamily="18" charset="0"/>
              </a:defRPr>
            </a:lvl1pPr>
          </a:lstStyle>
          <a:p>
            <a:r>
              <a:rPr lang="en-US"/>
              <a:t>Click to edit Master title style</a:t>
            </a:r>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rgbClr val="9B945F"/>
                </a:solidFill>
                <a:latin typeface="+mj-lt"/>
              </a:defRPr>
            </a:lvl1pPr>
            <a:lvl2pPr marL="457030" indent="0" algn="ctr">
              <a:buNone/>
              <a:defRPr sz="2399"/>
            </a:lvl2pPr>
            <a:lvl3pPr marL="914060" indent="0" algn="ctr">
              <a:buNone/>
              <a:defRPr sz="2399"/>
            </a:lvl3pPr>
            <a:lvl4pPr marL="1371090" indent="0" algn="ctr">
              <a:buNone/>
              <a:defRPr sz="1999"/>
            </a:lvl4pPr>
            <a:lvl5pPr marL="1828121" indent="0" algn="ctr">
              <a:buNone/>
              <a:defRPr sz="1999"/>
            </a:lvl5pPr>
            <a:lvl6pPr marL="2285151" indent="0" algn="ctr">
              <a:buNone/>
              <a:defRPr sz="1999"/>
            </a:lvl6pPr>
            <a:lvl7pPr marL="2742181" indent="0" algn="ctr">
              <a:buNone/>
              <a:defRPr sz="1999"/>
            </a:lvl7pPr>
            <a:lvl8pPr marL="3199211" indent="0" algn="ctr">
              <a:buNone/>
              <a:defRPr sz="1999"/>
            </a:lvl8pPr>
            <a:lvl9pPr marL="3656241" indent="0" algn="ctr">
              <a:buNone/>
              <a:defRPr sz="1999"/>
            </a:lvl9pPr>
          </a:lstStyle>
          <a:p>
            <a:r>
              <a:rPr lang="en-US"/>
              <a:t>Click to edit Master subtitle style</a:t>
            </a:r>
          </a:p>
        </p:txBody>
      </p:sp>
      <p:sp>
        <p:nvSpPr>
          <p:cNvPr id="4" name="Date Placeholder 3"/>
          <p:cNvSpPr>
            <a:spLocks noGrp="1"/>
          </p:cNvSpPr>
          <p:nvPr>
            <p:ph type="dt" sz="half" idx="10"/>
          </p:nvPr>
        </p:nvSpPr>
        <p:spPr/>
        <p:txBody>
          <a:bodyPr/>
          <a:lstStyle/>
          <a:p>
            <a:fld id="{AE252609-4F16-0746-BD3D-C5C66CF46CE6}" type="datetime1">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3803562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B1BBC-A6C4-AF41-BFA6-C460409A9F56}" type="datetime1">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287628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6"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9" y="412302"/>
            <a:ext cx="2628215"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A40C6-7B74-4749-A858-E4E20A087DB9}" type="datetime1">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349884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5"/>
            <a:ext cx="10055781" cy="1450757"/>
          </a:xfrm>
        </p:spPr>
        <p:txBody>
          <a:bodyPr/>
          <a:lstStyle>
            <a:lvl1pPr>
              <a:defRPr>
                <a:solidFill>
                  <a:srgbClr val="524727"/>
                </a:solidFill>
                <a:latin typeface="Garamond" panose="02020404030301010803"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24727"/>
                </a:solidFill>
                <a:latin typeface="Garamond" panose="02020404030301010803" pitchFamily="18" charset="0"/>
              </a:defRPr>
            </a:lvl1pPr>
            <a:lvl2pPr>
              <a:defRPr>
                <a:solidFill>
                  <a:srgbClr val="524727"/>
                </a:solidFill>
                <a:latin typeface="Garamond" panose="02020404030301010803" pitchFamily="18" charset="0"/>
              </a:defRPr>
            </a:lvl2pPr>
            <a:lvl3pPr>
              <a:defRPr>
                <a:solidFill>
                  <a:srgbClr val="524727"/>
                </a:solidFill>
                <a:latin typeface="Garamond" panose="02020404030301010803" pitchFamily="18" charset="0"/>
              </a:defRPr>
            </a:lvl3pPr>
            <a:lvl4pPr>
              <a:defRPr>
                <a:solidFill>
                  <a:srgbClr val="524727"/>
                </a:solidFill>
                <a:latin typeface="Garamond" panose="02020404030301010803" pitchFamily="18" charset="0"/>
              </a:defRPr>
            </a:lvl4pPr>
            <a:lvl5pPr>
              <a:defRPr>
                <a:solidFill>
                  <a:srgbClr val="524727"/>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E80CDC-3492-1245-A9F0-2ABE7DD70C5C}" type="datetime1">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138583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7" b="0">
                <a:solidFill>
                  <a:srgbClr val="524727"/>
                </a:solidFill>
                <a:latin typeface="Garamond" panose="02020404030301010803" pitchFamily="18" charset="0"/>
              </a:defRPr>
            </a:lvl1pPr>
          </a:lstStyle>
          <a:p>
            <a:r>
              <a:rPr lang="en-US"/>
              <a:t>Click to edit Master title style</a:t>
            </a:r>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rgbClr val="9B945F"/>
                </a:solidFill>
                <a:latin typeface="+mj-lt"/>
              </a:defRPr>
            </a:lvl1pPr>
            <a:lvl2pPr marL="457030" indent="0">
              <a:buNone/>
              <a:defRPr sz="1799">
                <a:solidFill>
                  <a:schemeClr val="tx1">
                    <a:tint val="75000"/>
                  </a:schemeClr>
                </a:solidFill>
              </a:defRPr>
            </a:lvl2pPr>
            <a:lvl3pPr marL="914060" indent="0">
              <a:buNone/>
              <a:defRPr sz="1599">
                <a:solidFill>
                  <a:schemeClr val="tx1">
                    <a:tint val="75000"/>
                  </a:schemeClr>
                </a:solidFill>
              </a:defRPr>
            </a:lvl3pPr>
            <a:lvl4pPr marL="1371090" indent="0">
              <a:buNone/>
              <a:defRPr sz="1399">
                <a:solidFill>
                  <a:schemeClr val="tx1">
                    <a:tint val="75000"/>
                  </a:schemeClr>
                </a:solidFill>
              </a:defRPr>
            </a:lvl4pPr>
            <a:lvl5pPr marL="1828121" indent="0">
              <a:buNone/>
              <a:defRPr sz="1399">
                <a:solidFill>
                  <a:schemeClr val="tx1">
                    <a:tint val="75000"/>
                  </a:schemeClr>
                </a:solidFill>
              </a:defRPr>
            </a:lvl5pPr>
            <a:lvl6pPr marL="2285151" indent="0">
              <a:buNone/>
              <a:defRPr sz="1399">
                <a:solidFill>
                  <a:schemeClr val="tx1">
                    <a:tint val="75000"/>
                  </a:schemeClr>
                </a:solidFill>
              </a:defRPr>
            </a:lvl6pPr>
            <a:lvl7pPr marL="2742181" indent="0">
              <a:buNone/>
              <a:defRPr sz="1399">
                <a:solidFill>
                  <a:schemeClr val="tx1">
                    <a:tint val="75000"/>
                  </a:schemeClr>
                </a:solidFill>
              </a:defRPr>
            </a:lvl7pPr>
            <a:lvl8pPr marL="3199211" indent="0">
              <a:buNone/>
              <a:defRPr sz="1399">
                <a:solidFill>
                  <a:schemeClr val="tx1">
                    <a:tint val="75000"/>
                  </a:schemeClr>
                </a:solidFill>
              </a:defRPr>
            </a:lvl8pPr>
            <a:lvl9pPr marL="3656241"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149D7C-8281-CB4C-9CCC-4D22F808ECC6}" type="datetime1">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71AED-B47B-40BA-8DFB-EF1408D3F07E}" type="slidenum">
              <a:rPr lang="en-US" smtClean="0"/>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96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5"/>
            <a:ext cx="10055781" cy="1450757"/>
          </a:xfrm>
        </p:spPr>
        <p:txBody>
          <a:bodyPr/>
          <a:lstStyle>
            <a:lvl1pPr>
              <a:defRPr>
                <a:solidFill>
                  <a:srgbClr val="524727"/>
                </a:solidFill>
                <a:latin typeface="Garamond" panose="02020404030301010803" pitchFamily="18" charset="0"/>
              </a:defRPr>
            </a:lvl1pPr>
          </a:lstStyle>
          <a:p>
            <a:r>
              <a:rPr lang="en-US"/>
              <a:t>Click to edit Master title style</a:t>
            </a:r>
          </a:p>
        </p:txBody>
      </p:sp>
      <p:sp>
        <p:nvSpPr>
          <p:cNvPr id="3" name="Content Placeholder 2"/>
          <p:cNvSpPr>
            <a:spLocks noGrp="1"/>
          </p:cNvSpPr>
          <p:nvPr>
            <p:ph sz="half" idx="1"/>
          </p:nvPr>
        </p:nvSpPr>
        <p:spPr>
          <a:xfrm>
            <a:off x="1096994" y="1845734"/>
            <a:ext cx="4936474" cy="4023360"/>
          </a:xfrm>
        </p:spPr>
        <p:txBody>
          <a:bodyPr/>
          <a:lstStyle>
            <a:lvl1pPr>
              <a:defRPr>
                <a:solidFill>
                  <a:srgbClr val="524727"/>
                </a:solidFill>
                <a:latin typeface="Garamond" panose="02020404030301010803" pitchFamily="18" charset="0"/>
              </a:defRPr>
            </a:lvl1pPr>
            <a:lvl2pPr>
              <a:defRPr>
                <a:solidFill>
                  <a:srgbClr val="524727"/>
                </a:solidFill>
                <a:latin typeface="Garamond" panose="02020404030301010803" pitchFamily="18" charset="0"/>
              </a:defRPr>
            </a:lvl2pPr>
            <a:lvl3pPr>
              <a:defRPr>
                <a:solidFill>
                  <a:srgbClr val="524727"/>
                </a:solidFill>
                <a:latin typeface="Garamond" panose="02020404030301010803" pitchFamily="18" charset="0"/>
              </a:defRPr>
            </a:lvl3pPr>
            <a:lvl4pPr>
              <a:defRPr>
                <a:solidFill>
                  <a:srgbClr val="524727"/>
                </a:solidFill>
                <a:latin typeface="Garamond" panose="02020404030301010803" pitchFamily="18" charset="0"/>
              </a:defRPr>
            </a:lvl4pPr>
            <a:lvl5pPr>
              <a:defRPr>
                <a:solidFill>
                  <a:srgbClr val="524727"/>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301" y="1845735"/>
            <a:ext cx="4936474" cy="4023360"/>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1DAE7C-88C0-C64F-A11D-8E7A56396503}" type="datetime1">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2883779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5"/>
            <a:ext cx="10055781" cy="1450757"/>
          </a:xfrm>
        </p:spPr>
        <p:txBody>
          <a:bodyPr/>
          <a:lstStyle>
            <a:lvl1pPr>
              <a:defRPr>
                <a:solidFill>
                  <a:srgbClr val="524727"/>
                </a:solidFill>
                <a:latin typeface="Garamond" panose="02020404030301010803" pitchFamily="18" charset="0"/>
              </a:defRPr>
            </a:lvl1pPr>
          </a:lstStyle>
          <a:p>
            <a:r>
              <a:rPr lang="en-US"/>
              <a:t>Click to edit Master title style</a:t>
            </a:r>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rgbClr val="524727"/>
                </a:solidFill>
                <a:latin typeface="Garamond" panose="02020404030301010803" pitchFamily="18" charset="0"/>
              </a:defRPr>
            </a:lvl1pPr>
            <a:lvl2pPr marL="457030" indent="0">
              <a:buNone/>
              <a:defRPr sz="1999" b="1"/>
            </a:lvl2pPr>
            <a:lvl3pPr marL="914060" indent="0">
              <a:buNone/>
              <a:defRPr sz="1799" b="1"/>
            </a:lvl3pPr>
            <a:lvl4pPr marL="1371090" indent="0">
              <a:buNone/>
              <a:defRPr sz="1599" b="1"/>
            </a:lvl4pPr>
            <a:lvl5pPr marL="1828121" indent="0">
              <a:buNone/>
              <a:defRPr sz="1599" b="1"/>
            </a:lvl5pPr>
            <a:lvl6pPr marL="2285151" indent="0">
              <a:buNone/>
              <a:defRPr sz="1599" b="1"/>
            </a:lvl6pPr>
            <a:lvl7pPr marL="2742181" indent="0">
              <a:buNone/>
              <a:defRPr sz="1599" b="1"/>
            </a:lvl7pPr>
            <a:lvl8pPr marL="3199211" indent="0">
              <a:buNone/>
              <a:defRPr sz="1599" b="1"/>
            </a:lvl8pPr>
            <a:lvl9pPr marL="3656241" indent="0">
              <a:buNone/>
              <a:defRPr sz="1599" b="1"/>
            </a:lvl9pPr>
          </a:lstStyle>
          <a:p>
            <a:pPr lvl="0"/>
            <a:r>
              <a:rPr lang="en-US"/>
              <a:t>Click to edit Master text styles</a:t>
            </a:r>
          </a:p>
        </p:txBody>
      </p:sp>
      <p:sp>
        <p:nvSpPr>
          <p:cNvPr id="4" name="Content Placeholder 3"/>
          <p:cNvSpPr>
            <a:spLocks noGrp="1"/>
          </p:cNvSpPr>
          <p:nvPr>
            <p:ph sz="half" idx="2"/>
          </p:nvPr>
        </p:nvSpPr>
        <p:spPr>
          <a:xfrm>
            <a:off x="1096994" y="2582334"/>
            <a:ext cx="4936474" cy="3378200"/>
          </a:xfrm>
        </p:spPr>
        <p:txBody>
          <a:bodyPr/>
          <a:lstStyle>
            <a:lvl1pPr>
              <a:defRPr>
                <a:solidFill>
                  <a:srgbClr val="524727"/>
                </a:solidFill>
                <a:latin typeface="Garamond" panose="02020404030301010803" pitchFamily="18" charset="0"/>
              </a:defRPr>
            </a:lvl1pPr>
            <a:lvl2pPr>
              <a:defRPr>
                <a:solidFill>
                  <a:srgbClr val="524727"/>
                </a:solidFill>
                <a:latin typeface="Garamond" panose="02020404030301010803" pitchFamily="18" charset="0"/>
              </a:defRPr>
            </a:lvl2pPr>
            <a:lvl3pPr>
              <a:defRPr>
                <a:solidFill>
                  <a:srgbClr val="524727"/>
                </a:solidFill>
                <a:latin typeface="Garamond" panose="02020404030301010803" pitchFamily="18" charset="0"/>
              </a:defRPr>
            </a:lvl3pPr>
            <a:lvl4pPr>
              <a:defRPr>
                <a:solidFill>
                  <a:srgbClr val="524727"/>
                </a:solidFill>
                <a:latin typeface="Garamond" panose="02020404030301010803" pitchFamily="18" charset="0"/>
              </a:defRPr>
            </a:lvl4pPr>
            <a:lvl5pPr>
              <a:defRPr>
                <a:solidFill>
                  <a:srgbClr val="524727"/>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rgbClr val="524727"/>
                </a:solidFill>
                <a:latin typeface="Garamond" panose="02020404030301010803" pitchFamily="18" charset="0"/>
              </a:defRPr>
            </a:lvl1pPr>
            <a:lvl2pPr marL="457030" indent="0">
              <a:buNone/>
              <a:defRPr sz="1999" b="1"/>
            </a:lvl2pPr>
            <a:lvl3pPr marL="914060" indent="0">
              <a:buNone/>
              <a:defRPr sz="1799" b="1"/>
            </a:lvl3pPr>
            <a:lvl4pPr marL="1371090" indent="0">
              <a:buNone/>
              <a:defRPr sz="1599" b="1"/>
            </a:lvl4pPr>
            <a:lvl5pPr marL="1828121" indent="0">
              <a:buNone/>
              <a:defRPr sz="1599" b="1"/>
            </a:lvl5pPr>
            <a:lvl6pPr marL="2285151" indent="0">
              <a:buNone/>
              <a:defRPr sz="1599" b="1"/>
            </a:lvl6pPr>
            <a:lvl7pPr marL="2742181" indent="0">
              <a:buNone/>
              <a:defRPr sz="1599" b="1"/>
            </a:lvl7pPr>
            <a:lvl8pPr marL="3199211" indent="0">
              <a:buNone/>
              <a:defRPr sz="1599" b="1"/>
            </a:lvl8pPr>
            <a:lvl9pPr marL="3656241"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216301" y="2582334"/>
            <a:ext cx="4936474" cy="3378200"/>
          </a:xfrm>
        </p:spPr>
        <p:txBody>
          <a:bodyPr/>
          <a:lstStyle>
            <a:lvl1pPr>
              <a:defRPr>
                <a:solidFill>
                  <a:srgbClr val="524727"/>
                </a:solidFill>
                <a:latin typeface="Garamond" panose="02020404030301010803" pitchFamily="18" charset="0"/>
              </a:defRPr>
            </a:lvl1pPr>
            <a:lvl2pPr>
              <a:defRPr>
                <a:solidFill>
                  <a:srgbClr val="524727"/>
                </a:solidFill>
                <a:latin typeface="Garamond" panose="02020404030301010803" pitchFamily="18" charset="0"/>
              </a:defRPr>
            </a:lvl2pPr>
            <a:lvl3pPr>
              <a:defRPr>
                <a:solidFill>
                  <a:srgbClr val="524727"/>
                </a:solidFill>
                <a:latin typeface="Garamond" panose="02020404030301010803" pitchFamily="18" charset="0"/>
              </a:defRPr>
            </a:lvl3pPr>
            <a:lvl4pPr>
              <a:defRPr>
                <a:solidFill>
                  <a:srgbClr val="524727"/>
                </a:solidFill>
                <a:latin typeface="Garamond" panose="02020404030301010803" pitchFamily="18" charset="0"/>
              </a:defRPr>
            </a:lvl4pPr>
            <a:lvl5pPr>
              <a:defRPr>
                <a:solidFill>
                  <a:srgbClr val="524727"/>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02DD75-4F78-BF43-B54D-881357F847EE}" type="datetime1">
              <a:rPr lang="en-US" smtClean="0"/>
              <a:t>5/1/2019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395842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24727"/>
                </a:solidFill>
                <a:latin typeface="Garamond" panose="02020404030301010803" pitchFamily="18" charset="0"/>
              </a:defRPr>
            </a:lvl1pPr>
          </a:lstStyle>
          <a:p>
            <a:r>
              <a:rPr lang="en-US"/>
              <a:t>Click to edit Master title style</a:t>
            </a:r>
          </a:p>
        </p:txBody>
      </p:sp>
      <p:sp>
        <p:nvSpPr>
          <p:cNvPr id="3" name="Date Placeholder 2"/>
          <p:cNvSpPr>
            <a:spLocks noGrp="1"/>
          </p:cNvSpPr>
          <p:nvPr>
            <p:ph type="dt" sz="half" idx="10"/>
          </p:nvPr>
        </p:nvSpPr>
        <p:spPr/>
        <p:txBody>
          <a:bodyPr/>
          <a:lstStyle/>
          <a:p>
            <a:fld id="{4BDEB195-AC03-2944-AD34-27CD5CBB626A}" type="datetime1">
              <a:rPr lang="en-US" smtClean="0"/>
              <a:t>5/1/2019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22279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6"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5F36BBA-6A61-0444-9D48-E123E6B6E5B8}" type="datetime1">
              <a:rPr lang="en-US" smtClean="0"/>
              <a:t>5/1/2019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282142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latin typeface="Garamond" panose="02020404030301010803" pitchFamily="18" charset="0"/>
              </a:defRPr>
            </a:lvl1pPr>
          </a:lstStyle>
          <a:p>
            <a:r>
              <a:rPr lang="en-US"/>
              <a:t>Click to edit Master title style</a:t>
            </a:r>
          </a:p>
        </p:txBody>
      </p:sp>
      <p:sp>
        <p:nvSpPr>
          <p:cNvPr id="3" name="Content Placeholder 2"/>
          <p:cNvSpPr>
            <a:spLocks noGrp="1"/>
          </p:cNvSpPr>
          <p:nvPr>
            <p:ph idx="1"/>
          </p:nvPr>
        </p:nvSpPr>
        <p:spPr>
          <a:xfrm>
            <a:off x="4799350" y="731520"/>
            <a:ext cx="6490549" cy="5257800"/>
          </a:xfrm>
        </p:spPr>
        <p:txBody>
          <a:bodyPr/>
          <a:lstStyle>
            <a:lvl1pPr>
              <a:defRPr>
                <a:solidFill>
                  <a:srgbClr val="524727"/>
                </a:solidFill>
                <a:latin typeface="Garamond" panose="02020404030301010803" pitchFamily="18" charset="0"/>
              </a:defRPr>
            </a:lvl1pPr>
            <a:lvl2pPr>
              <a:defRPr>
                <a:solidFill>
                  <a:srgbClr val="524727"/>
                </a:solidFill>
                <a:latin typeface="Garamond" panose="02020404030301010803" pitchFamily="18" charset="0"/>
              </a:defRPr>
            </a:lvl2pPr>
            <a:lvl3pPr>
              <a:defRPr>
                <a:solidFill>
                  <a:srgbClr val="524727"/>
                </a:solidFill>
                <a:latin typeface="Garamond" panose="02020404030301010803" pitchFamily="18" charset="0"/>
              </a:defRPr>
            </a:lvl3pPr>
            <a:lvl4pPr>
              <a:defRPr>
                <a:solidFill>
                  <a:srgbClr val="524727"/>
                </a:solidFill>
                <a:latin typeface="Garamond" panose="02020404030301010803" pitchFamily="18" charset="0"/>
              </a:defRPr>
            </a:lvl4pPr>
            <a:lvl5pPr>
              <a:defRPr>
                <a:solidFill>
                  <a:srgbClr val="524727"/>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499">
                <a:solidFill>
                  <a:srgbClr val="FFFFFF"/>
                </a:solidFill>
              </a:defRPr>
            </a:lvl1pPr>
            <a:lvl2pPr marL="457030" indent="0">
              <a:buNone/>
              <a:defRPr sz="1200"/>
            </a:lvl2pPr>
            <a:lvl3pPr marL="914060" indent="0">
              <a:buNone/>
              <a:defRPr sz="1000"/>
            </a:lvl3pPr>
            <a:lvl4pPr marL="1371090" indent="0">
              <a:buNone/>
              <a:defRPr sz="900"/>
            </a:lvl4pPr>
            <a:lvl5pPr marL="1828121" indent="0">
              <a:buNone/>
              <a:defRPr sz="900"/>
            </a:lvl5pPr>
            <a:lvl6pPr marL="2285151" indent="0">
              <a:buNone/>
              <a:defRPr sz="900"/>
            </a:lvl6pPr>
            <a:lvl7pPr marL="2742181" indent="0">
              <a:buNone/>
              <a:defRPr sz="900"/>
            </a:lvl7pPr>
            <a:lvl8pPr marL="3199211" indent="0">
              <a:buNone/>
              <a:defRPr sz="900"/>
            </a:lvl8pPr>
            <a:lvl9pPr marL="3656241"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392" y="6459787"/>
            <a:ext cx="2617829" cy="365125"/>
          </a:xfrm>
        </p:spPr>
        <p:txBody>
          <a:bodyPr/>
          <a:lstStyle>
            <a:lvl1pPr algn="l">
              <a:defRPr/>
            </a:lvl1pPr>
          </a:lstStyle>
          <a:p>
            <a:fld id="{ACA925F2-5A4B-504A-B990-CBE606620242}" type="datetime1">
              <a:rPr lang="en-US" smtClean="0"/>
              <a:t>5/1/2019</a:t>
            </a:fld>
            <a:endParaRPr lang="en-US"/>
          </a:p>
        </p:txBody>
      </p:sp>
      <p:sp>
        <p:nvSpPr>
          <p:cNvPr id="6" name="Footer Placeholder 5"/>
          <p:cNvSpPr>
            <a:spLocks noGrp="1"/>
          </p:cNvSpPr>
          <p:nvPr>
            <p:ph type="ftr" sz="quarter" idx="11"/>
          </p:nvPr>
        </p:nvSpPr>
        <p:spPr>
          <a:xfrm>
            <a:off x="4799350" y="6459787"/>
            <a:ext cx="464699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0271AED-B47B-40BA-8DFB-EF1408D3F07E}" type="slidenum">
              <a:rPr lang="en-US" smtClean="0"/>
              <a:t>‹#›</a:t>
            </a:fld>
            <a:endParaRPr lang="en-US"/>
          </a:p>
        </p:txBody>
      </p:sp>
    </p:spTree>
    <p:extLst>
      <p:ext uri="{BB962C8B-B14F-4D97-AF65-F5344CB8AC3E}">
        <p14:creationId xmlns:p14="http://schemas.microsoft.com/office/powerpoint/2010/main" val="370771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5074920"/>
            <a:ext cx="10111011" cy="822960"/>
          </a:xfrm>
        </p:spPr>
        <p:txBody>
          <a:bodyPr tIns="0" bIns="0" anchor="b">
            <a:noAutofit/>
          </a:bodyPr>
          <a:lstStyle>
            <a:lvl1pPr>
              <a:defRPr sz="3599"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0"/>
            <a:ext cx="12188810" cy="4915076"/>
          </a:xfrm>
          <a:solidFill>
            <a:schemeClr val="bg2">
              <a:lumMod val="90000"/>
            </a:schemeClr>
          </a:solidFill>
        </p:spPr>
        <p:txBody>
          <a:bodyPr lIns="457200" tIns="457200" anchor="t"/>
          <a:lstStyle>
            <a:lvl1pPr marL="0" indent="0">
              <a:buNone/>
              <a:defRPr sz="3199"/>
            </a:lvl1pPr>
            <a:lvl2pPr marL="457030" indent="0">
              <a:buNone/>
              <a:defRPr sz="2799"/>
            </a:lvl2pPr>
            <a:lvl3pPr marL="914060" indent="0">
              <a:buNone/>
              <a:defRPr sz="2399"/>
            </a:lvl3pPr>
            <a:lvl4pPr marL="1371090" indent="0">
              <a:buNone/>
              <a:defRPr sz="1999"/>
            </a:lvl4pPr>
            <a:lvl5pPr marL="1828121" indent="0">
              <a:buNone/>
              <a:defRPr sz="1999"/>
            </a:lvl5pPr>
            <a:lvl6pPr marL="2285151" indent="0">
              <a:buNone/>
              <a:defRPr sz="1999"/>
            </a:lvl6pPr>
            <a:lvl7pPr marL="2742181" indent="0">
              <a:buNone/>
              <a:defRPr sz="1999"/>
            </a:lvl7pPr>
            <a:lvl8pPr marL="3199211" indent="0">
              <a:buNone/>
              <a:defRPr sz="1999"/>
            </a:lvl8pPr>
            <a:lvl9pPr marL="3656241" indent="0">
              <a:buNone/>
              <a:defRPr sz="1999"/>
            </a:lvl9pPr>
          </a:lstStyle>
          <a:p>
            <a:r>
              <a:rPr lang="en-US"/>
              <a:t>Click icon to add picture</a:t>
            </a:r>
          </a:p>
        </p:txBody>
      </p:sp>
      <p:sp>
        <p:nvSpPr>
          <p:cNvPr id="4" name="Text Placeholder 3"/>
          <p:cNvSpPr>
            <a:spLocks noGrp="1"/>
          </p:cNvSpPr>
          <p:nvPr>
            <p:ph type="body" sz="half" idx="2"/>
          </p:nvPr>
        </p:nvSpPr>
        <p:spPr>
          <a:xfrm>
            <a:off x="1096994" y="5907024"/>
            <a:ext cx="10116725" cy="594360"/>
          </a:xfrm>
        </p:spPr>
        <p:txBody>
          <a:bodyPr lIns="91440" tIns="0" rIns="91440" bIns="0">
            <a:normAutofit/>
          </a:bodyPr>
          <a:lstStyle>
            <a:lvl1pPr marL="0" indent="0">
              <a:spcBef>
                <a:spcPts val="0"/>
              </a:spcBef>
              <a:spcAft>
                <a:spcPts val="600"/>
              </a:spcAft>
              <a:buNone/>
              <a:defRPr sz="1499">
                <a:solidFill>
                  <a:srgbClr val="FFFFFF"/>
                </a:solidFill>
              </a:defRPr>
            </a:lvl1pPr>
            <a:lvl2pPr marL="457030" indent="0">
              <a:buNone/>
              <a:defRPr sz="1200"/>
            </a:lvl2pPr>
            <a:lvl3pPr marL="914060" indent="0">
              <a:buNone/>
              <a:defRPr sz="1000"/>
            </a:lvl3pPr>
            <a:lvl4pPr marL="1371090" indent="0">
              <a:buNone/>
              <a:defRPr sz="900"/>
            </a:lvl4pPr>
            <a:lvl5pPr marL="1828121" indent="0">
              <a:buNone/>
              <a:defRPr sz="900"/>
            </a:lvl5pPr>
            <a:lvl6pPr marL="2285151" indent="0">
              <a:buNone/>
              <a:defRPr sz="900"/>
            </a:lvl6pPr>
            <a:lvl7pPr marL="2742181" indent="0">
              <a:buNone/>
              <a:defRPr sz="900"/>
            </a:lvl7pPr>
            <a:lvl8pPr marL="3199211" indent="0">
              <a:buNone/>
              <a:defRPr sz="900"/>
            </a:lvl8pPr>
            <a:lvl9pPr marL="36562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BE63D8-0B38-DA40-A0EA-23F201CBA9A2}" type="datetime1">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71AED-B47B-40BA-8DFB-EF1408D3F07E}" type="slidenum">
              <a:rPr lang="en-US" smtClean="0"/>
              <a:t>‹#›</a:t>
            </a:fld>
            <a:endParaRPr lang="en-US"/>
          </a:p>
        </p:txBody>
      </p:sp>
    </p:spTree>
    <p:extLst>
      <p:ext uri="{BB962C8B-B14F-4D97-AF65-F5344CB8AC3E}">
        <p14:creationId xmlns:p14="http://schemas.microsoft.com/office/powerpoint/2010/main" val="61543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88826"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88826"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5"/>
            <a:ext cx="10055781"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6994" y="1845734"/>
            <a:ext cx="10055782"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6997" y="6459787"/>
            <a:ext cx="2471627" cy="365125"/>
          </a:xfrm>
          <a:prstGeom prst="rect">
            <a:avLst/>
          </a:prstGeom>
        </p:spPr>
        <p:txBody>
          <a:bodyPr vert="horz" lIns="91440" tIns="45720" rIns="91440" bIns="45720" rtlCol="0" anchor="ctr"/>
          <a:lstStyle>
            <a:lvl1pPr algn="l">
              <a:defRPr sz="900">
                <a:solidFill>
                  <a:srgbClr val="FFFFFF"/>
                </a:solidFill>
              </a:defRPr>
            </a:lvl1pPr>
          </a:lstStyle>
          <a:p>
            <a:fld id="{7503AEF3-185B-E44F-B48B-8EFD7C79FE8A}" type="datetime1">
              <a:rPr lang="en-US" smtClean="0"/>
              <a:t>5/1/2019</a:t>
            </a:fld>
            <a:endParaRPr lang="en-US"/>
          </a:p>
        </p:txBody>
      </p:sp>
      <p:sp>
        <p:nvSpPr>
          <p:cNvPr id="5" name="Footer Placeholder 4"/>
          <p:cNvSpPr>
            <a:spLocks noGrp="1"/>
          </p:cNvSpPr>
          <p:nvPr>
            <p:ph type="ftr" sz="quarter" idx="3"/>
          </p:nvPr>
        </p:nvSpPr>
        <p:spPr>
          <a:xfrm>
            <a:off x="3685226" y="6459787"/>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897881" y="6459787"/>
            <a:ext cx="1311684" cy="365125"/>
          </a:xfrm>
          <a:prstGeom prst="rect">
            <a:avLst/>
          </a:prstGeom>
        </p:spPr>
        <p:txBody>
          <a:bodyPr vert="horz" lIns="91440" tIns="45720" rIns="91440" bIns="45720" rtlCol="0" anchor="ctr"/>
          <a:lstStyle>
            <a:lvl1pPr algn="r">
              <a:defRPr sz="1050">
                <a:solidFill>
                  <a:srgbClr val="FFFFFF"/>
                </a:solidFill>
              </a:defRPr>
            </a:lvl1pPr>
          </a:lstStyle>
          <a:p>
            <a:fld id="{F0271AED-B47B-40BA-8DFB-EF1408D3F07E}" type="slidenum">
              <a:rPr lang="en-US" smtClean="0"/>
              <a:t>‹#›</a:t>
            </a:fld>
            <a:endParaRPr lang="en-US"/>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89593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060" rtl="0" eaLnBrk="1" latinLnBrk="0" hangingPunct="1">
        <a:lnSpc>
          <a:spcPct val="85000"/>
        </a:lnSpc>
        <a:spcBef>
          <a:spcPct val="0"/>
        </a:spcBef>
        <a:buNone/>
        <a:defRPr sz="4798" kern="1200" spc="-50" baseline="0">
          <a:solidFill>
            <a:srgbClr val="524727"/>
          </a:solidFill>
          <a:latin typeface="Garamond" panose="02020404030301010803" pitchFamily="18" charset="0"/>
          <a:ea typeface="+mj-ea"/>
          <a:cs typeface="+mj-cs"/>
        </a:defRPr>
      </a:lvl1pPr>
    </p:titleStyle>
    <p:bodyStyle>
      <a:lvl1pPr marL="91406" indent="-91406" algn="l" defTabSz="91406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rgbClr val="524727"/>
          </a:solidFill>
          <a:latin typeface="Garamond" panose="02020404030301010803" pitchFamily="18" charset="0"/>
          <a:ea typeface="+mn-ea"/>
          <a:cs typeface="+mn-cs"/>
        </a:defRPr>
      </a:lvl1pPr>
      <a:lvl2pPr marL="383905" indent="-182812" algn="l" defTabSz="914060" rtl="0" eaLnBrk="1" latinLnBrk="0" hangingPunct="1">
        <a:lnSpc>
          <a:spcPct val="90000"/>
        </a:lnSpc>
        <a:spcBef>
          <a:spcPts val="200"/>
        </a:spcBef>
        <a:spcAft>
          <a:spcPts val="400"/>
        </a:spcAft>
        <a:buClr>
          <a:schemeClr val="accent1"/>
        </a:buClr>
        <a:buFont typeface="Calibri" pitchFamily="34" charset="0"/>
        <a:buChar char="◦"/>
        <a:defRPr sz="1799" kern="1200">
          <a:solidFill>
            <a:srgbClr val="524727"/>
          </a:solidFill>
          <a:latin typeface="Garamond" panose="02020404030301010803" pitchFamily="18" charset="0"/>
          <a:ea typeface="+mn-ea"/>
          <a:cs typeface="+mn-cs"/>
        </a:defRPr>
      </a:lvl2pPr>
      <a:lvl3pPr marL="566718"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3pPr>
      <a:lvl4pPr marL="749530"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4pPr>
      <a:lvl5pPr marL="932342"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5pPr>
      <a:lvl6pPr marL="1099591"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6pPr>
      <a:lvl7pPr marL="1299517"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7pPr>
      <a:lvl8pPr marL="1499443"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8pPr>
      <a:lvl9pPr marL="1699369"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9pPr>
    </p:bodyStyle>
    <p:otherStyle>
      <a:defPPr>
        <a:defRPr lang="en-US"/>
      </a:defPPr>
      <a:lvl1pPr marL="0" algn="l" defTabSz="914060" rtl="0" eaLnBrk="1" latinLnBrk="0" hangingPunct="1">
        <a:defRPr sz="1799" kern="1200">
          <a:solidFill>
            <a:schemeClr val="tx1"/>
          </a:solidFill>
          <a:latin typeface="+mn-lt"/>
          <a:ea typeface="+mn-ea"/>
          <a:cs typeface="+mn-cs"/>
        </a:defRPr>
      </a:lvl1pPr>
      <a:lvl2pPr marL="457030" algn="l" defTabSz="914060" rtl="0" eaLnBrk="1" latinLnBrk="0" hangingPunct="1">
        <a:defRPr sz="1799" kern="1200">
          <a:solidFill>
            <a:schemeClr val="tx1"/>
          </a:solidFill>
          <a:latin typeface="+mn-lt"/>
          <a:ea typeface="+mn-ea"/>
          <a:cs typeface="+mn-cs"/>
        </a:defRPr>
      </a:lvl2pPr>
      <a:lvl3pPr marL="914060" algn="l" defTabSz="914060" rtl="0" eaLnBrk="1" latinLnBrk="0" hangingPunct="1">
        <a:defRPr sz="1799" kern="1200">
          <a:solidFill>
            <a:schemeClr val="tx1"/>
          </a:solidFill>
          <a:latin typeface="+mn-lt"/>
          <a:ea typeface="+mn-ea"/>
          <a:cs typeface="+mn-cs"/>
        </a:defRPr>
      </a:lvl3pPr>
      <a:lvl4pPr marL="1371090" algn="l" defTabSz="914060" rtl="0" eaLnBrk="1" latinLnBrk="0" hangingPunct="1">
        <a:defRPr sz="1799" kern="1200">
          <a:solidFill>
            <a:schemeClr val="tx1"/>
          </a:solidFill>
          <a:latin typeface="+mn-lt"/>
          <a:ea typeface="+mn-ea"/>
          <a:cs typeface="+mn-cs"/>
        </a:defRPr>
      </a:lvl4pPr>
      <a:lvl5pPr marL="1828121" algn="l" defTabSz="914060" rtl="0" eaLnBrk="1" latinLnBrk="0" hangingPunct="1">
        <a:defRPr sz="1799" kern="1200">
          <a:solidFill>
            <a:schemeClr val="tx1"/>
          </a:solidFill>
          <a:latin typeface="+mn-lt"/>
          <a:ea typeface="+mn-ea"/>
          <a:cs typeface="+mn-cs"/>
        </a:defRPr>
      </a:lvl5pPr>
      <a:lvl6pPr marL="2285151" algn="l" defTabSz="914060" rtl="0" eaLnBrk="1" latinLnBrk="0" hangingPunct="1">
        <a:defRPr sz="1799" kern="1200">
          <a:solidFill>
            <a:schemeClr val="tx1"/>
          </a:solidFill>
          <a:latin typeface="+mn-lt"/>
          <a:ea typeface="+mn-ea"/>
          <a:cs typeface="+mn-cs"/>
        </a:defRPr>
      </a:lvl6pPr>
      <a:lvl7pPr marL="2742181" algn="l" defTabSz="914060" rtl="0" eaLnBrk="1" latinLnBrk="0" hangingPunct="1">
        <a:defRPr sz="1799" kern="1200">
          <a:solidFill>
            <a:schemeClr val="tx1"/>
          </a:solidFill>
          <a:latin typeface="+mn-lt"/>
          <a:ea typeface="+mn-ea"/>
          <a:cs typeface="+mn-cs"/>
        </a:defRPr>
      </a:lvl7pPr>
      <a:lvl8pPr marL="3199211" algn="l" defTabSz="914060" rtl="0" eaLnBrk="1" latinLnBrk="0" hangingPunct="1">
        <a:defRPr sz="1799" kern="1200">
          <a:solidFill>
            <a:schemeClr val="tx1"/>
          </a:solidFill>
          <a:latin typeface="+mn-lt"/>
          <a:ea typeface="+mn-ea"/>
          <a:cs typeface="+mn-cs"/>
        </a:defRPr>
      </a:lvl8pPr>
      <a:lvl9pPr marL="3656241" algn="l" defTabSz="914060"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may19-36.sd.ece.iastate.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clipart-library.com/clipart/food-clip-art-7.htm" TargetMode="External"/><Relationship Id="rId3" Type="http://schemas.openxmlformats.org/officeDocument/2006/relationships/hyperlink" Target="http://clipart-library.com/clipart/119390.htm" TargetMode="External"/><Relationship Id="rId7" Type="http://schemas.openxmlformats.org/officeDocument/2006/relationships/hyperlink" Target="http://clipart-library.com/clipart/2040029.htm" TargetMode="External"/><Relationship Id="rId2" Type="http://schemas.openxmlformats.org/officeDocument/2006/relationships/hyperlink" Target="http://clipart-library.com/clipart/71.htm" TargetMode="External"/><Relationship Id="rId1" Type="http://schemas.openxmlformats.org/officeDocument/2006/relationships/slideLayout" Target="../slideLayouts/slideLayout2.xml"/><Relationship Id="rId6" Type="http://schemas.openxmlformats.org/officeDocument/2006/relationships/hyperlink" Target="http://clipart-library.com/water-faucet-clipart.html" TargetMode="External"/><Relationship Id="rId5" Type="http://schemas.openxmlformats.org/officeDocument/2006/relationships/hyperlink" Target="http://www.raspberrypi.org/" TargetMode="External"/><Relationship Id="rId10" Type="http://schemas.openxmlformats.org/officeDocument/2006/relationships/hyperlink" Target="https://morebeer-web-8-pavinthewaysoftw.netdna-ssl.com/product_image/morebeer/500x500/15728.jpg" TargetMode="External"/><Relationship Id="rId4" Type="http://schemas.openxmlformats.org/officeDocument/2006/relationships/hyperlink" Target="http://clipart-library.com/clipart/2074552.htm" TargetMode="External"/><Relationship Id="rId9" Type="http://schemas.openxmlformats.org/officeDocument/2006/relationships/hyperlink" Target="https://www.caesarstoneus.com/media/220558/americas-test-kitchen-credit-steve-klise.jp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fossil.com/us/en/products/fossil-sport-smartwatch-41mm-black-silicone-sku-ftw6024p.html?recid=fossil_product--FTW6024P--7.html?recid=fossil_product--FTW6024P--7.html" TargetMode="External"/><Relationship Id="rId3" Type="http://schemas.openxmlformats.org/officeDocument/2006/relationships/hyperlink" Target="https://www.canva.com/photos/parks-outdoor/MADGx_v8BgY-grandmother-and-grandfather-holding-child-on-their-lap/" TargetMode="External"/><Relationship Id="rId7" Type="http://schemas.openxmlformats.org/officeDocument/2006/relationships/hyperlink" Target="https://www.kasasmart.com/us/products/smart-plugs/kasa-smart-plug-energy-monitoring-hs110" TargetMode="External"/><Relationship Id="rId2" Type="http://schemas.openxmlformats.org/officeDocument/2006/relationships/hyperlink" Target="https://burst.shopify.com/photos/senior-using-cell-phone?q=elderly" TargetMode="External"/><Relationship Id="rId1" Type="http://schemas.openxmlformats.org/officeDocument/2006/relationships/slideLayout" Target="../slideLayouts/slideLayout2.xml"/><Relationship Id="rId6" Type="http://schemas.openxmlformats.org/officeDocument/2006/relationships/hyperlink" Target="http://clipart-library.com/clipart/295468.htm" TargetMode="External"/><Relationship Id="rId5" Type="http://schemas.openxmlformats.org/officeDocument/2006/relationships/hyperlink" Target="http://clipart-library.com/clipart/524021.htm" TargetMode="External"/><Relationship Id="rId4" Type="http://schemas.openxmlformats.org/officeDocument/2006/relationships/hyperlink" Target="http://clipart-library.com/clipart/384143.ht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all-free-download.com/free-vector/download/multiple-users-clip-art_7523.html" TargetMode="External"/><Relationship Id="rId2" Type="http://schemas.openxmlformats.org/officeDocument/2006/relationships/hyperlink" Target="https://cdn.vox-cdn.com/thumbor/4MsTFkyct1IDhaa9ykfAMV-Xv5k=/0x0:2040x1360/1200x800/filters:focal(796x457:1122x783)/cdn.vox-cdn.com/uploads/chorus_image/image/62361130/jbareham_181114_3085_0015.0.jpg" TargetMode="External"/><Relationship Id="rId1" Type="http://schemas.openxmlformats.org/officeDocument/2006/relationships/slideLayout" Target="../slideLayouts/slideLayout2.xml"/><Relationship Id="rId6" Type="http://schemas.openxmlformats.org/officeDocument/2006/relationships/hyperlink" Target="https://www.seniorsafetyreviews.com/tips/the-definitive-guide-to-preventing-falls-for-seniors/" TargetMode="External"/><Relationship Id="rId5" Type="http://schemas.openxmlformats.org/officeDocument/2006/relationships/hyperlink" Target="https://www.apple.com/shop/buy-watch/apple-watch-series-3" TargetMode="External"/><Relationship Id="rId4" Type="http://schemas.openxmlformats.org/officeDocument/2006/relationships/hyperlink" Target="https://www.123rf.com/clipart-vector/machine_learning.html?sti=lw5n1xrty9q8gszqfy|&amp;mediapopup=5538809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hralleghenies.org/store/p52/GUEST_%2F_Non-Member.html" TargetMode="External"/><Relationship Id="rId2" Type="http://schemas.openxmlformats.org/officeDocument/2006/relationships/hyperlink" Target="https://phys.org/news/2018-06-good-bad-tracking.html" TargetMode="External"/><Relationship Id="rId1" Type="http://schemas.openxmlformats.org/officeDocument/2006/relationships/slideLayout" Target="../slideLayouts/slideLayout2.xml"/><Relationship Id="rId4" Type="http://schemas.openxmlformats.org/officeDocument/2006/relationships/hyperlink" Target="https://internetofbusiness.com/qa-tiago-rodrigues-wireless-broadband-alliance-on-iot-device-roaming-stand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3401-4CD7-0845-B33C-434B432C2425}"/>
              </a:ext>
            </a:extLst>
          </p:cNvPr>
          <p:cNvSpPr>
            <a:spLocks noGrp="1"/>
          </p:cNvSpPr>
          <p:nvPr>
            <p:ph type="ctrTitle"/>
          </p:nvPr>
        </p:nvSpPr>
        <p:spPr>
          <a:xfrm>
            <a:off x="370124" y="466964"/>
            <a:ext cx="11515060" cy="1584830"/>
          </a:xfrm>
        </p:spPr>
        <p:txBody>
          <a:bodyPr>
            <a:normAutofit/>
          </a:bodyPr>
          <a:lstStyle/>
          <a:p>
            <a:pPr algn="ctr"/>
            <a:r>
              <a:rPr lang="en-US" sz="5400">
                <a:latin typeface="Garamond" panose="02020404030301010803" pitchFamily="18" charset="0"/>
              </a:rPr>
              <a:t>IoT sensor integration and back-end development for Sequoia</a:t>
            </a:r>
          </a:p>
        </p:txBody>
      </p:sp>
      <p:sp>
        <p:nvSpPr>
          <p:cNvPr id="3" name="Subtitle 2">
            <a:extLst>
              <a:ext uri="{FF2B5EF4-FFF2-40B4-BE49-F238E27FC236}">
                <a16:creationId xmlns:a16="http://schemas.microsoft.com/office/drawing/2014/main" id="{B1875D8A-0677-BE41-A143-0112150847C4}"/>
              </a:ext>
            </a:extLst>
          </p:cNvPr>
          <p:cNvSpPr>
            <a:spLocks noGrp="1"/>
          </p:cNvSpPr>
          <p:nvPr>
            <p:ph type="subTitle" idx="1"/>
          </p:nvPr>
        </p:nvSpPr>
        <p:spPr>
          <a:xfrm>
            <a:off x="642563" y="2972485"/>
            <a:ext cx="10055781" cy="1143000"/>
          </a:xfrm>
        </p:spPr>
        <p:txBody>
          <a:bodyPr vert="horz" lIns="91440" tIns="45720" rIns="91440" bIns="45720" rtlCol="0" anchor="t">
            <a:noAutofit/>
          </a:bodyPr>
          <a:lstStyle/>
          <a:p>
            <a:r>
              <a:rPr lang="en-US" sz="1800"/>
              <a:t>Team: sdmay19-36</a:t>
            </a:r>
          </a:p>
          <a:p>
            <a:r>
              <a:rPr lang="en-US" sz="1800"/>
              <a:t>Advisor: </a:t>
            </a:r>
            <a:r>
              <a:rPr lang="en-US" sz="1800" err="1"/>
              <a:t>Daji</a:t>
            </a:r>
            <a:r>
              <a:rPr lang="en-US" sz="1800"/>
              <a:t> Qiao</a:t>
            </a:r>
            <a:endParaRPr lang="en-US" sz="1800">
              <a:cs typeface="Calibri Light"/>
            </a:endParaRPr>
          </a:p>
          <a:p>
            <a:r>
              <a:rPr lang="en-US" sz="1800"/>
              <a:t>Client: Andrew Guillemette: </a:t>
            </a:r>
            <a:r>
              <a:rPr lang="en-US" sz="1800" err="1"/>
              <a:t>NxGencare</a:t>
            </a:r>
            <a:endParaRPr lang="en-US" sz="1800" err="1">
              <a:cs typeface="Calibri Light"/>
            </a:endParaRPr>
          </a:p>
          <a:p>
            <a:r>
              <a:rPr lang="en-US" sz="1800"/>
              <a:t>Team Website: </a:t>
            </a:r>
            <a:r>
              <a:rPr lang="en-US" sz="1800" u="sng">
                <a:hlinkClick r:id="rId2"/>
              </a:rPr>
              <a:t>http://sdmay19-36.sd.ece.iastate.edu/</a:t>
            </a:r>
            <a:endParaRPr lang="en-US" sz="1800"/>
          </a:p>
          <a:p>
            <a:br>
              <a:rPr lang="en-US" sz="1800"/>
            </a:br>
            <a:endParaRPr lang="en-US" sz="1800"/>
          </a:p>
        </p:txBody>
      </p:sp>
      <p:sp>
        <p:nvSpPr>
          <p:cNvPr id="5" name="Slide Number Placeholder 4">
            <a:extLst>
              <a:ext uri="{FF2B5EF4-FFF2-40B4-BE49-F238E27FC236}">
                <a16:creationId xmlns:a16="http://schemas.microsoft.com/office/drawing/2014/main" id="{F24D804D-B436-F24C-BCC0-E976B5ABAB9E}"/>
              </a:ext>
            </a:extLst>
          </p:cNvPr>
          <p:cNvSpPr>
            <a:spLocks noGrp="1"/>
          </p:cNvSpPr>
          <p:nvPr>
            <p:ph type="sldNum" sz="quarter" idx="12"/>
          </p:nvPr>
        </p:nvSpPr>
        <p:spPr/>
        <p:txBody>
          <a:bodyPr/>
          <a:lstStyle/>
          <a:p>
            <a:fld id="{F0271AED-B47B-40BA-8DFB-EF1408D3F07E}" type="slidenum">
              <a:rPr lang="en-US" smtClean="0"/>
              <a:t>1</a:t>
            </a:fld>
            <a:endParaRPr lang="en-US" dirty="0"/>
          </a:p>
        </p:txBody>
      </p:sp>
    </p:spTree>
    <p:extLst>
      <p:ext uri="{BB962C8B-B14F-4D97-AF65-F5344CB8AC3E}">
        <p14:creationId xmlns:p14="http://schemas.microsoft.com/office/powerpoint/2010/main" val="125095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5C8E8D-CC01-6F48-8A87-288C6D760BB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C7CD-16A8-48CE-A396-41622897A620}"/>
              </a:ext>
            </a:extLst>
          </p:cNvPr>
          <p:cNvSpPr>
            <a:spLocks noGrp="1"/>
          </p:cNvSpPr>
          <p:nvPr>
            <p:ph type="title"/>
          </p:nvPr>
        </p:nvSpPr>
        <p:spPr>
          <a:xfrm>
            <a:off x="1096994" y="143173"/>
            <a:ext cx="10055781" cy="1450757"/>
          </a:xfrm>
        </p:spPr>
        <p:txBody>
          <a:bodyPr anchor="t"/>
          <a:lstStyle/>
          <a:p>
            <a:r>
              <a:rPr lang="en-US" dirty="0"/>
              <a:t>Implementation Technologies Used</a:t>
            </a:r>
          </a:p>
        </p:txBody>
      </p:sp>
      <p:sp>
        <p:nvSpPr>
          <p:cNvPr id="4" name="Slide Number Placeholder 3">
            <a:extLst>
              <a:ext uri="{FF2B5EF4-FFF2-40B4-BE49-F238E27FC236}">
                <a16:creationId xmlns:a16="http://schemas.microsoft.com/office/drawing/2014/main" id="{D9C57C2F-2261-6D43-B10D-F22C445A0812}"/>
              </a:ext>
            </a:extLst>
          </p:cNvPr>
          <p:cNvSpPr>
            <a:spLocks noGrp="1"/>
          </p:cNvSpPr>
          <p:nvPr>
            <p:ph type="sldNum" sz="quarter" idx="12"/>
          </p:nvPr>
        </p:nvSpPr>
        <p:spPr/>
        <p:txBody>
          <a:bodyPr/>
          <a:lstStyle/>
          <a:p>
            <a:fld id="{F0271AED-B47B-40BA-8DFB-EF1408D3F07E}" type="slidenum">
              <a:rPr lang="en-US" smtClean="0"/>
              <a:t>10</a:t>
            </a:fld>
            <a:endParaRPr lang="en-US"/>
          </a:p>
        </p:txBody>
      </p:sp>
      <p:sp>
        <p:nvSpPr>
          <p:cNvPr id="7" name="TextBox 6">
            <a:extLst>
              <a:ext uri="{FF2B5EF4-FFF2-40B4-BE49-F238E27FC236}">
                <a16:creationId xmlns:a16="http://schemas.microsoft.com/office/drawing/2014/main" id="{0826EAD7-8328-6D4D-B46A-5A0E1A38D208}"/>
              </a:ext>
            </a:extLst>
          </p:cNvPr>
          <p:cNvSpPr txBox="1"/>
          <p:nvPr/>
        </p:nvSpPr>
        <p:spPr>
          <a:xfrm>
            <a:off x="860491" y="1234440"/>
            <a:ext cx="3300029" cy="646331"/>
          </a:xfrm>
          <a:prstGeom prst="rect">
            <a:avLst/>
          </a:prstGeom>
          <a:solidFill>
            <a:srgbClr val="FFE6CD"/>
          </a:solidFill>
          <a:ln>
            <a:solidFill>
              <a:schemeClr val="tx1"/>
            </a:solidFill>
          </a:ln>
        </p:spPr>
        <p:txBody>
          <a:bodyPr wrap="square" rtlCol="0">
            <a:spAutoFit/>
          </a:bodyPr>
          <a:lstStyle/>
          <a:p>
            <a:r>
              <a:rPr lang="en-US" sz="3600" dirty="0"/>
              <a:t>Sensors and Hub</a:t>
            </a:r>
          </a:p>
        </p:txBody>
      </p:sp>
      <p:sp>
        <p:nvSpPr>
          <p:cNvPr id="10" name="TextBox 9">
            <a:extLst>
              <a:ext uri="{FF2B5EF4-FFF2-40B4-BE49-F238E27FC236}">
                <a16:creationId xmlns:a16="http://schemas.microsoft.com/office/drawing/2014/main" id="{2FFC0148-9F25-FD48-A10C-703F9542D702}"/>
              </a:ext>
            </a:extLst>
          </p:cNvPr>
          <p:cNvSpPr txBox="1"/>
          <p:nvPr/>
        </p:nvSpPr>
        <p:spPr>
          <a:xfrm>
            <a:off x="860491" y="1875295"/>
            <a:ext cx="3300030" cy="584775"/>
          </a:xfrm>
          <a:prstGeom prst="rect">
            <a:avLst/>
          </a:prstGeom>
          <a:solidFill>
            <a:srgbClr val="FFE6CD"/>
          </a:solidFill>
          <a:ln>
            <a:solidFill>
              <a:schemeClr val="tx1"/>
            </a:solidFill>
          </a:ln>
        </p:spPr>
        <p:txBody>
          <a:bodyPr wrap="square" rtlCol="0">
            <a:spAutoFit/>
          </a:bodyPr>
          <a:lstStyle/>
          <a:p>
            <a:pPr algn="ctr"/>
            <a:r>
              <a:rPr lang="en-US" sz="3200" b="1" dirty="0"/>
              <a:t>Python</a:t>
            </a:r>
          </a:p>
        </p:txBody>
      </p:sp>
      <p:sp>
        <p:nvSpPr>
          <p:cNvPr id="11" name="TextBox 10">
            <a:extLst>
              <a:ext uri="{FF2B5EF4-FFF2-40B4-BE49-F238E27FC236}">
                <a16:creationId xmlns:a16="http://schemas.microsoft.com/office/drawing/2014/main" id="{52272BB8-4F32-1741-B391-8A7901CC646D}"/>
              </a:ext>
            </a:extLst>
          </p:cNvPr>
          <p:cNvSpPr txBox="1"/>
          <p:nvPr/>
        </p:nvSpPr>
        <p:spPr>
          <a:xfrm>
            <a:off x="6125871" y="1196986"/>
            <a:ext cx="3300029" cy="646331"/>
          </a:xfrm>
          <a:prstGeom prst="rect">
            <a:avLst/>
          </a:prstGeom>
          <a:solidFill>
            <a:srgbClr val="FFE6CD"/>
          </a:solidFill>
          <a:ln>
            <a:solidFill>
              <a:schemeClr val="tx1"/>
            </a:solidFill>
          </a:ln>
        </p:spPr>
        <p:txBody>
          <a:bodyPr wrap="square" rtlCol="0">
            <a:spAutoFit/>
          </a:bodyPr>
          <a:lstStyle/>
          <a:p>
            <a:pPr algn="ctr"/>
            <a:r>
              <a:rPr lang="en-US" sz="3600" dirty="0"/>
              <a:t>Smart Plugs</a:t>
            </a:r>
          </a:p>
        </p:txBody>
      </p:sp>
      <p:sp>
        <p:nvSpPr>
          <p:cNvPr id="12" name="TextBox 11">
            <a:extLst>
              <a:ext uri="{FF2B5EF4-FFF2-40B4-BE49-F238E27FC236}">
                <a16:creationId xmlns:a16="http://schemas.microsoft.com/office/drawing/2014/main" id="{70AEDA38-5008-1C4E-B4A5-E0BC9ED5039D}"/>
              </a:ext>
            </a:extLst>
          </p:cNvPr>
          <p:cNvSpPr txBox="1"/>
          <p:nvPr/>
        </p:nvSpPr>
        <p:spPr>
          <a:xfrm>
            <a:off x="6125871" y="1837841"/>
            <a:ext cx="3300030" cy="584775"/>
          </a:xfrm>
          <a:prstGeom prst="rect">
            <a:avLst/>
          </a:prstGeom>
          <a:solidFill>
            <a:srgbClr val="FFE6CD"/>
          </a:solidFill>
          <a:ln>
            <a:solidFill>
              <a:schemeClr val="tx1"/>
            </a:solidFill>
          </a:ln>
        </p:spPr>
        <p:txBody>
          <a:bodyPr wrap="square" rtlCol="0">
            <a:spAutoFit/>
          </a:bodyPr>
          <a:lstStyle/>
          <a:p>
            <a:pPr algn="ctr"/>
            <a:r>
              <a:rPr lang="en-US" sz="3200" b="1" dirty="0" err="1"/>
              <a:t>Node.JS</a:t>
            </a:r>
            <a:endParaRPr lang="en-US" sz="3200" b="1" dirty="0"/>
          </a:p>
        </p:txBody>
      </p:sp>
      <p:sp>
        <p:nvSpPr>
          <p:cNvPr id="14" name="TextBox 13">
            <a:extLst>
              <a:ext uri="{FF2B5EF4-FFF2-40B4-BE49-F238E27FC236}">
                <a16:creationId xmlns:a16="http://schemas.microsoft.com/office/drawing/2014/main" id="{44671B70-FF44-D14D-8BB0-F8DC9BE9413C}"/>
              </a:ext>
            </a:extLst>
          </p:cNvPr>
          <p:cNvSpPr txBox="1"/>
          <p:nvPr/>
        </p:nvSpPr>
        <p:spPr>
          <a:xfrm>
            <a:off x="860491" y="3532512"/>
            <a:ext cx="3300029" cy="646331"/>
          </a:xfrm>
          <a:prstGeom prst="rect">
            <a:avLst/>
          </a:prstGeom>
          <a:solidFill>
            <a:srgbClr val="FFE6CD"/>
          </a:solidFill>
          <a:ln>
            <a:solidFill>
              <a:schemeClr val="tx1"/>
            </a:solidFill>
          </a:ln>
        </p:spPr>
        <p:txBody>
          <a:bodyPr wrap="square" rtlCol="0">
            <a:spAutoFit/>
          </a:bodyPr>
          <a:lstStyle/>
          <a:p>
            <a:pPr algn="ctr"/>
            <a:r>
              <a:rPr lang="en-US" sz="3600" dirty="0"/>
              <a:t>Backend Server</a:t>
            </a:r>
          </a:p>
        </p:txBody>
      </p:sp>
      <p:sp>
        <p:nvSpPr>
          <p:cNvPr id="15" name="TextBox 14">
            <a:extLst>
              <a:ext uri="{FF2B5EF4-FFF2-40B4-BE49-F238E27FC236}">
                <a16:creationId xmlns:a16="http://schemas.microsoft.com/office/drawing/2014/main" id="{90C54431-9A5F-E44D-8284-C530EC73A185}"/>
              </a:ext>
            </a:extLst>
          </p:cNvPr>
          <p:cNvSpPr txBox="1"/>
          <p:nvPr/>
        </p:nvSpPr>
        <p:spPr>
          <a:xfrm>
            <a:off x="860491" y="4173367"/>
            <a:ext cx="3300030" cy="584775"/>
          </a:xfrm>
          <a:prstGeom prst="rect">
            <a:avLst/>
          </a:prstGeom>
          <a:solidFill>
            <a:srgbClr val="FFE6CD"/>
          </a:solidFill>
          <a:ln>
            <a:solidFill>
              <a:schemeClr val="tx1"/>
            </a:solidFill>
          </a:ln>
        </p:spPr>
        <p:txBody>
          <a:bodyPr wrap="square" rtlCol="0">
            <a:spAutoFit/>
          </a:bodyPr>
          <a:lstStyle/>
          <a:p>
            <a:pPr algn="ctr"/>
            <a:r>
              <a:rPr lang="en-US" sz="3200" b="1" dirty="0"/>
              <a:t>Spring MVC</a:t>
            </a:r>
          </a:p>
        </p:txBody>
      </p:sp>
      <p:sp>
        <p:nvSpPr>
          <p:cNvPr id="16" name="TextBox 15">
            <a:extLst>
              <a:ext uri="{FF2B5EF4-FFF2-40B4-BE49-F238E27FC236}">
                <a16:creationId xmlns:a16="http://schemas.microsoft.com/office/drawing/2014/main" id="{168C8A48-DA33-9A40-B405-64142C98807E}"/>
              </a:ext>
            </a:extLst>
          </p:cNvPr>
          <p:cNvSpPr txBox="1"/>
          <p:nvPr/>
        </p:nvSpPr>
        <p:spPr>
          <a:xfrm>
            <a:off x="6125871" y="3613543"/>
            <a:ext cx="3444849" cy="523220"/>
          </a:xfrm>
          <a:prstGeom prst="rect">
            <a:avLst/>
          </a:prstGeom>
          <a:solidFill>
            <a:srgbClr val="FFE6CD"/>
          </a:solidFill>
          <a:ln>
            <a:solidFill>
              <a:schemeClr val="tx1"/>
            </a:solidFill>
          </a:ln>
        </p:spPr>
        <p:txBody>
          <a:bodyPr wrap="square" rtlCol="0">
            <a:spAutoFit/>
          </a:bodyPr>
          <a:lstStyle/>
          <a:p>
            <a:r>
              <a:rPr lang="en-US" sz="2800" dirty="0"/>
              <a:t>Smart Watch and App</a:t>
            </a:r>
          </a:p>
        </p:txBody>
      </p:sp>
      <p:sp>
        <p:nvSpPr>
          <p:cNvPr id="17" name="TextBox 16">
            <a:extLst>
              <a:ext uri="{FF2B5EF4-FFF2-40B4-BE49-F238E27FC236}">
                <a16:creationId xmlns:a16="http://schemas.microsoft.com/office/drawing/2014/main" id="{34635613-88ED-8B4A-A961-137DA2C106C0}"/>
              </a:ext>
            </a:extLst>
          </p:cNvPr>
          <p:cNvSpPr txBox="1"/>
          <p:nvPr/>
        </p:nvSpPr>
        <p:spPr>
          <a:xfrm>
            <a:off x="6125870" y="4136763"/>
            <a:ext cx="3444850" cy="584775"/>
          </a:xfrm>
          <a:prstGeom prst="rect">
            <a:avLst/>
          </a:prstGeom>
          <a:solidFill>
            <a:srgbClr val="FFE6CD"/>
          </a:solidFill>
          <a:ln>
            <a:solidFill>
              <a:schemeClr val="tx1"/>
            </a:solidFill>
          </a:ln>
        </p:spPr>
        <p:txBody>
          <a:bodyPr wrap="square" rtlCol="0">
            <a:spAutoFit/>
          </a:bodyPr>
          <a:lstStyle/>
          <a:p>
            <a:pPr algn="ctr"/>
            <a:r>
              <a:rPr lang="en-US" sz="3200" b="1" dirty="0"/>
              <a:t>Android Studio</a:t>
            </a:r>
          </a:p>
        </p:txBody>
      </p:sp>
    </p:spTree>
    <p:extLst>
      <p:ext uri="{BB962C8B-B14F-4D97-AF65-F5344CB8AC3E}">
        <p14:creationId xmlns:p14="http://schemas.microsoft.com/office/powerpoint/2010/main" val="562894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75E7-1918-2C4A-8937-8ADBBB5D7651}"/>
              </a:ext>
            </a:extLst>
          </p:cNvPr>
          <p:cNvSpPr>
            <a:spLocks noGrp="1"/>
          </p:cNvSpPr>
          <p:nvPr>
            <p:ph type="title"/>
          </p:nvPr>
        </p:nvSpPr>
        <p:spPr>
          <a:xfrm>
            <a:off x="1066521" y="82783"/>
            <a:ext cx="10055781" cy="634119"/>
          </a:xfrm>
        </p:spPr>
        <p:txBody>
          <a:bodyPr>
            <a:normAutofit fontScale="90000"/>
          </a:bodyPr>
          <a:lstStyle/>
          <a:p>
            <a:r>
              <a:rPr lang="en-US"/>
              <a:t>Implementation (Android App)</a:t>
            </a:r>
          </a:p>
        </p:txBody>
      </p:sp>
      <p:sp>
        <p:nvSpPr>
          <p:cNvPr id="3" name="Content Placeholder 2">
            <a:extLst>
              <a:ext uri="{FF2B5EF4-FFF2-40B4-BE49-F238E27FC236}">
                <a16:creationId xmlns:a16="http://schemas.microsoft.com/office/drawing/2014/main" id="{1187A592-733F-DA44-A888-1594C00B84DE}"/>
              </a:ext>
            </a:extLst>
          </p:cNvPr>
          <p:cNvSpPr>
            <a:spLocks noGrp="1"/>
          </p:cNvSpPr>
          <p:nvPr>
            <p:ph idx="1"/>
          </p:nvPr>
        </p:nvSpPr>
        <p:spPr>
          <a:xfrm>
            <a:off x="1096994" y="583465"/>
            <a:ext cx="10055782" cy="4023360"/>
          </a:xfrm>
        </p:spPr>
        <p:txBody>
          <a:bodyPr/>
          <a:lstStyle/>
          <a:p>
            <a:r>
              <a:rPr lang="en-US" dirty="0"/>
              <a:t>App is used to display collected data from all sensors</a:t>
            </a:r>
          </a:p>
          <a:p>
            <a:pPr marL="0" indent="0">
              <a:buNone/>
            </a:pPr>
            <a:endParaRPr lang="en-US" dirty="0"/>
          </a:p>
          <a:p>
            <a:endParaRPr lang="en-US" dirty="0"/>
          </a:p>
        </p:txBody>
      </p:sp>
      <p:pic>
        <p:nvPicPr>
          <p:cNvPr id="7" name="Picture 6">
            <a:extLst>
              <a:ext uri="{FF2B5EF4-FFF2-40B4-BE49-F238E27FC236}">
                <a16:creationId xmlns:a16="http://schemas.microsoft.com/office/drawing/2014/main" id="{42C7358B-2999-40DD-B120-3E8E7F9B65BA}"/>
              </a:ext>
            </a:extLst>
          </p:cNvPr>
          <p:cNvPicPr>
            <a:picLocks noChangeAspect="1"/>
          </p:cNvPicPr>
          <p:nvPr/>
        </p:nvPicPr>
        <p:blipFill>
          <a:blip r:embed="rId2"/>
          <a:stretch>
            <a:fillRect/>
          </a:stretch>
        </p:blipFill>
        <p:spPr>
          <a:xfrm>
            <a:off x="1096994" y="986185"/>
            <a:ext cx="2798832" cy="5195513"/>
          </a:xfrm>
          <a:prstGeom prst="rect">
            <a:avLst/>
          </a:prstGeom>
        </p:spPr>
      </p:pic>
      <p:pic>
        <p:nvPicPr>
          <p:cNvPr id="9" name="Picture 8">
            <a:extLst>
              <a:ext uri="{FF2B5EF4-FFF2-40B4-BE49-F238E27FC236}">
                <a16:creationId xmlns:a16="http://schemas.microsoft.com/office/drawing/2014/main" id="{59D2C223-AE4C-4812-9C7F-FABD0A9D08D3}"/>
              </a:ext>
            </a:extLst>
          </p:cNvPr>
          <p:cNvPicPr>
            <a:picLocks noChangeAspect="1"/>
          </p:cNvPicPr>
          <p:nvPr/>
        </p:nvPicPr>
        <p:blipFill>
          <a:blip r:embed="rId3"/>
          <a:stretch>
            <a:fillRect/>
          </a:stretch>
        </p:blipFill>
        <p:spPr>
          <a:xfrm>
            <a:off x="4689630" y="965313"/>
            <a:ext cx="2870510" cy="5216385"/>
          </a:xfrm>
          <a:prstGeom prst="rect">
            <a:avLst/>
          </a:prstGeom>
        </p:spPr>
      </p:pic>
      <p:pic>
        <p:nvPicPr>
          <p:cNvPr id="11" name="Picture 10">
            <a:extLst>
              <a:ext uri="{FF2B5EF4-FFF2-40B4-BE49-F238E27FC236}">
                <a16:creationId xmlns:a16="http://schemas.microsoft.com/office/drawing/2014/main" id="{57DE5F05-6EFF-401C-AA81-6A225787ECDB}"/>
              </a:ext>
            </a:extLst>
          </p:cNvPr>
          <p:cNvPicPr>
            <a:picLocks noChangeAspect="1"/>
          </p:cNvPicPr>
          <p:nvPr/>
        </p:nvPicPr>
        <p:blipFill>
          <a:blip r:embed="rId4"/>
          <a:stretch>
            <a:fillRect/>
          </a:stretch>
        </p:blipFill>
        <p:spPr>
          <a:xfrm>
            <a:off x="8241647" y="965312"/>
            <a:ext cx="3035999" cy="5216385"/>
          </a:xfrm>
          <a:prstGeom prst="rect">
            <a:avLst/>
          </a:prstGeom>
        </p:spPr>
      </p:pic>
      <p:sp>
        <p:nvSpPr>
          <p:cNvPr id="4" name="Slide Number Placeholder 3">
            <a:extLst>
              <a:ext uri="{FF2B5EF4-FFF2-40B4-BE49-F238E27FC236}">
                <a16:creationId xmlns:a16="http://schemas.microsoft.com/office/drawing/2014/main" id="{85CB30E9-804C-A142-B3BD-ADF6A4CF93AD}"/>
              </a:ext>
            </a:extLst>
          </p:cNvPr>
          <p:cNvSpPr>
            <a:spLocks noGrp="1"/>
          </p:cNvSpPr>
          <p:nvPr>
            <p:ph type="sldNum" sz="quarter" idx="12"/>
          </p:nvPr>
        </p:nvSpPr>
        <p:spPr/>
        <p:txBody>
          <a:bodyPr/>
          <a:lstStyle/>
          <a:p>
            <a:fld id="{F0271AED-B47B-40BA-8DFB-EF1408D3F07E}" type="slidenum">
              <a:rPr lang="en-US" smtClean="0"/>
              <a:t>11</a:t>
            </a:fld>
            <a:endParaRPr lang="en-US"/>
          </a:p>
        </p:txBody>
      </p:sp>
    </p:spTree>
    <p:extLst>
      <p:ext uri="{BB962C8B-B14F-4D97-AF65-F5344CB8AC3E}">
        <p14:creationId xmlns:p14="http://schemas.microsoft.com/office/powerpoint/2010/main" val="327469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FB29ECA-0DFC-7E43-97F5-7CCC211257CC}"/>
              </a:ext>
            </a:extLst>
          </p:cNvPr>
          <p:cNvSpPr/>
          <p:nvPr/>
        </p:nvSpPr>
        <p:spPr>
          <a:xfrm>
            <a:off x="860491" y="1679281"/>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5D5A3A-BEF8-2843-BBB5-455507DA544E}"/>
              </a:ext>
            </a:extLst>
          </p:cNvPr>
          <p:cNvSpPr>
            <a:spLocks noGrp="1"/>
          </p:cNvSpPr>
          <p:nvPr>
            <p:ph type="title"/>
          </p:nvPr>
        </p:nvSpPr>
        <p:spPr>
          <a:xfrm>
            <a:off x="1096994" y="179031"/>
            <a:ext cx="10055781" cy="1450757"/>
          </a:xfrm>
        </p:spPr>
        <p:txBody>
          <a:bodyPr anchor="t"/>
          <a:lstStyle/>
          <a:p>
            <a:r>
              <a:rPr lang="en-US" sz="4750">
                <a:latin typeface="Garamond"/>
              </a:rPr>
              <a:t>Implementation (Smart Watch)</a:t>
            </a:r>
            <a:endParaRPr lang="en-US"/>
          </a:p>
        </p:txBody>
      </p:sp>
      <p:pic>
        <p:nvPicPr>
          <p:cNvPr id="1031" name="Picture 7" descr="https://lh4.googleusercontent.com/kp3iH_zWur9DpOj0H1Fmam2uf47PJ2xioWLSSJOpbugDZZsqNM71oNIGaowBwqkqWgtEh3Y_kG9LF7zYEtXYGNg2GMI6VjqJhkI7x1nf-bkjCZUgAXSpRSBf_yTDmvAsSFsIXaDBFCk">
            <a:extLst>
              <a:ext uri="{FF2B5EF4-FFF2-40B4-BE49-F238E27FC236}">
                <a16:creationId xmlns:a16="http://schemas.microsoft.com/office/drawing/2014/main" id="{28EB9794-3E1E-4921-842D-AA6BAA0ED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97" y="3139437"/>
            <a:ext cx="2116173" cy="18475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031B5F-4F67-4498-A5DC-E8EF4D4750CE}"/>
              </a:ext>
            </a:extLst>
          </p:cNvPr>
          <p:cNvSpPr txBox="1"/>
          <p:nvPr/>
        </p:nvSpPr>
        <p:spPr>
          <a:xfrm>
            <a:off x="906097" y="2218923"/>
            <a:ext cx="2116173" cy="646331"/>
          </a:xfrm>
          <a:prstGeom prst="rect">
            <a:avLst/>
          </a:prstGeom>
          <a:noFill/>
        </p:spPr>
        <p:txBody>
          <a:bodyPr wrap="square" rtlCol="0">
            <a:spAutoFit/>
          </a:bodyPr>
          <a:lstStyle/>
          <a:p>
            <a:pPr algn="ctr"/>
            <a:r>
              <a:rPr lang="en-US" sz="3600" dirty="0">
                <a:solidFill>
                  <a:srgbClr val="524727"/>
                </a:solidFill>
                <a:latin typeface="Garamond" panose="02020404030301010803" pitchFamily="18" charset="0"/>
              </a:rPr>
              <a:t>Heart Rate</a:t>
            </a:r>
          </a:p>
        </p:txBody>
      </p:sp>
      <p:sp>
        <p:nvSpPr>
          <p:cNvPr id="14" name="TextBox 13">
            <a:extLst>
              <a:ext uri="{FF2B5EF4-FFF2-40B4-BE49-F238E27FC236}">
                <a16:creationId xmlns:a16="http://schemas.microsoft.com/office/drawing/2014/main" id="{808CD250-42ED-4151-81D4-706AF460D83D}"/>
              </a:ext>
            </a:extLst>
          </p:cNvPr>
          <p:cNvSpPr txBox="1"/>
          <p:nvPr/>
        </p:nvSpPr>
        <p:spPr>
          <a:xfrm>
            <a:off x="3510360" y="2022975"/>
            <a:ext cx="2116173" cy="1200329"/>
          </a:xfrm>
          <a:prstGeom prst="rect">
            <a:avLst/>
          </a:prstGeom>
          <a:noFill/>
        </p:spPr>
        <p:txBody>
          <a:bodyPr wrap="square" rtlCol="0">
            <a:spAutoFit/>
          </a:bodyPr>
          <a:lstStyle/>
          <a:p>
            <a:pPr algn="ctr"/>
            <a:r>
              <a:rPr lang="en-US" sz="3600" dirty="0">
                <a:solidFill>
                  <a:srgbClr val="524727"/>
                </a:solidFill>
                <a:latin typeface="Garamond" panose="02020404030301010803" pitchFamily="18" charset="0"/>
              </a:rPr>
              <a:t>Step Count</a:t>
            </a:r>
          </a:p>
        </p:txBody>
      </p:sp>
      <p:pic>
        <p:nvPicPr>
          <p:cNvPr id="1035" name="Picture 11" descr="https://lh5.googleusercontent.com/zMtoyMzs8LVxv4nwExkH4Ec0urp6vqNtcT7QEId99Nw52Ey9_E0BTNYZRFk_2IrNKdCv0IFzs1cYvNVOd5fNp6zD6xfPDTsOeLaKPmXS-zaXqV0TzPmGc28SLOrQmYxTw9pBgIdiLdU">
            <a:extLst>
              <a:ext uri="{FF2B5EF4-FFF2-40B4-BE49-F238E27FC236}">
                <a16:creationId xmlns:a16="http://schemas.microsoft.com/office/drawing/2014/main" id="{8707B629-58F3-4888-91C1-CED29212C5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45" b="3612"/>
          <a:stretch/>
        </p:blipFill>
        <p:spPr bwMode="auto">
          <a:xfrm>
            <a:off x="6503717" y="3111407"/>
            <a:ext cx="1702159" cy="18756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24B6FCC-AAA4-4CA5-B7BD-45FC6860D7FF}"/>
              </a:ext>
            </a:extLst>
          </p:cNvPr>
          <p:cNvSpPr txBox="1"/>
          <p:nvPr/>
        </p:nvSpPr>
        <p:spPr>
          <a:xfrm>
            <a:off x="6114623" y="2057562"/>
            <a:ext cx="2411932" cy="1200329"/>
          </a:xfrm>
          <a:prstGeom prst="rect">
            <a:avLst/>
          </a:prstGeom>
          <a:noFill/>
        </p:spPr>
        <p:txBody>
          <a:bodyPr wrap="square" rtlCol="0">
            <a:spAutoFit/>
          </a:bodyPr>
          <a:lstStyle/>
          <a:p>
            <a:pPr algn="ctr"/>
            <a:r>
              <a:rPr lang="en-US" sz="3600" dirty="0">
                <a:solidFill>
                  <a:srgbClr val="524727"/>
                </a:solidFill>
                <a:latin typeface="Garamond" panose="02020404030301010803" pitchFamily="18" charset="0"/>
              </a:rPr>
              <a:t>Display Data</a:t>
            </a:r>
          </a:p>
        </p:txBody>
      </p:sp>
      <p:sp>
        <p:nvSpPr>
          <p:cNvPr id="21" name="TextBox 20">
            <a:extLst>
              <a:ext uri="{FF2B5EF4-FFF2-40B4-BE49-F238E27FC236}">
                <a16:creationId xmlns:a16="http://schemas.microsoft.com/office/drawing/2014/main" id="{3CF51E2D-842B-40CF-86A3-47E9C5B86D4A}"/>
              </a:ext>
            </a:extLst>
          </p:cNvPr>
          <p:cNvSpPr txBox="1"/>
          <p:nvPr/>
        </p:nvSpPr>
        <p:spPr>
          <a:xfrm>
            <a:off x="9014645" y="1980402"/>
            <a:ext cx="2411932" cy="1200329"/>
          </a:xfrm>
          <a:prstGeom prst="rect">
            <a:avLst/>
          </a:prstGeom>
          <a:noFill/>
        </p:spPr>
        <p:txBody>
          <a:bodyPr wrap="square" rtlCol="0">
            <a:spAutoFit/>
          </a:bodyPr>
          <a:lstStyle/>
          <a:p>
            <a:pPr algn="ctr"/>
            <a:r>
              <a:rPr lang="en-US" sz="3600" dirty="0">
                <a:solidFill>
                  <a:srgbClr val="524727"/>
                </a:solidFill>
                <a:latin typeface="Garamond" panose="02020404030301010803" pitchFamily="18" charset="0"/>
              </a:rPr>
              <a:t>Send Data</a:t>
            </a:r>
          </a:p>
          <a:p>
            <a:pPr algn="ctr"/>
            <a:r>
              <a:rPr lang="en-US" sz="3600" dirty="0">
                <a:solidFill>
                  <a:srgbClr val="524727"/>
                </a:solidFill>
                <a:latin typeface="Garamond" panose="02020404030301010803" pitchFamily="18" charset="0"/>
              </a:rPr>
              <a:t>To Server</a:t>
            </a:r>
          </a:p>
        </p:txBody>
      </p:sp>
      <p:sp>
        <p:nvSpPr>
          <p:cNvPr id="22" name="TextBox 21">
            <a:extLst>
              <a:ext uri="{FF2B5EF4-FFF2-40B4-BE49-F238E27FC236}">
                <a16:creationId xmlns:a16="http://schemas.microsoft.com/office/drawing/2014/main" id="{59802EB8-DDD2-4882-8C0E-8A50A2821088}"/>
              </a:ext>
            </a:extLst>
          </p:cNvPr>
          <p:cNvSpPr txBox="1"/>
          <p:nvPr/>
        </p:nvSpPr>
        <p:spPr>
          <a:xfrm>
            <a:off x="2099381" y="1332632"/>
            <a:ext cx="2755978" cy="769441"/>
          </a:xfrm>
          <a:prstGeom prst="rect">
            <a:avLst/>
          </a:prstGeom>
          <a:noFill/>
        </p:spPr>
        <p:txBody>
          <a:bodyPr wrap="square" rtlCol="0">
            <a:spAutoFit/>
          </a:bodyPr>
          <a:lstStyle/>
          <a:p>
            <a:pPr algn="ctr"/>
            <a:r>
              <a:rPr lang="en-US" sz="4400" b="1" dirty="0">
                <a:solidFill>
                  <a:srgbClr val="524727"/>
                </a:solidFill>
                <a:latin typeface="Garamond" panose="02020404030301010803" pitchFamily="18" charset="0"/>
              </a:rPr>
              <a:t>Measuring</a:t>
            </a:r>
          </a:p>
        </p:txBody>
      </p:sp>
      <p:sp>
        <p:nvSpPr>
          <p:cNvPr id="23" name="TextBox 22">
            <a:extLst>
              <a:ext uri="{FF2B5EF4-FFF2-40B4-BE49-F238E27FC236}">
                <a16:creationId xmlns:a16="http://schemas.microsoft.com/office/drawing/2014/main" id="{B36F9A06-D6DC-4C8A-A7A2-C09FBC32FEB0}"/>
              </a:ext>
            </a:extLst>
          </p:cNvPr>
          <p:cNvSpPr txBox="1"/>
          <p:nvPr/>
        </p:nvSpPr>
        <p:spPr>
          <a:xfrm>
            <a:off x="7564634" y="1274115"/>
            <a:ext cx="2646166" cy="707886"/>
          </a:xfrm>
          <a:prstGeom prst="rect">
            <a:avLst/>
          </a:prstGeom>
          <a:noFill/>
        </p:spPr>
        <p:txBody>
          <a:bodyPr wrap="square" rtlCol="0">
            <a:spAutoFit/>
          </a:bodyPr>
          <a:lstStyle/>
          <a:p>
            <a:pPr algn="ctr"/>
            <a:r>
              <a:rPr lang="en-US" sz="4000" b="1" dirty="0">
                <a:solidFill>
                  <a:srgbClr val="524727"/>
                </a:solidFill>
                <a:latin typeface="Garamond" panose="02020404030301010803" pitchFamily="18" charset="0"/>
              </a:rPr>
              <a:t>Collecting</a:t>
            </a:r>
          </a:p>
        </p:txBody>
      </p:sp>
      <p:sp>
        <p:nvSpPr>
          <p:cNvPr id="6" name="Slide Number Placeholder 5">
            <a:extLst>
              <a:ext uri="{FF2B5EF4-FFF2-40B4-BE49-F238E27FC236}">
                <a16:creationId xmlns:a16="http://schemas.microsoft.com/office/drawing/2014/main" id="{37FD4D42-F038-A040-9E27-9A9B6FA78EBA}"/>
              </a:ext>
            </a:extLst>
          </p:cNvPr>
          <p:cNvSpPr>
            <a:spLocks noGrp="1"/>
          </p:cNvSpPr>
          <p:nvPr>
            <p:ph type="sldNum" sz="quarter" idx="12"/>
          </p:nvPr>
        </p:nvSpPr>
        <p:spPr/>
        <p:txBody>
          <a:bodyPr/>
          <a:lstStyle/>
          <a:p>
            <a:fld id="{F0271AED-B47B-40BA-8DFB-EF1408D3F07E}" type="slidenum">
              <a:rPr lang="en-US" smtClean="0"/>
              <a:t>12</a:t>
            </a:fld>
            <a:endParaRPr lang="en-US"/>
          </a:p>
        </p:txBody>
      </p:sp>
      <p:sp>
        <p:nvSpPr>
          <p:cNvPr id="10" name="TextBox 9">
            <a:extLst>
              <a:ext uri="{FF2B5EF4-FFF2-40B4-BE49-F238E27FC236}">
                <a16:creationId xmlns:a16="http://schemas.microsoft.com/office/drawing/2014/main" id="{B9F17BA6-2862-0C43-B7A2-DAFC37FADC74}"/>
              </a:ext>
            </a:extLst>
          </p:cNvPr>
          <p:cNvSpPr txBox="1"/>
          <p:nvPr/>
        </p:nvSpPr>
        <p:spPr>
          <a:xfrm>
            <a:off x="2362200" y="4987026"/>
            <a:ext cx="660070" cy="369332"/>
          </a:xfrm>
          <a:prstGeom prst="rect">
            <a:avLst/>
          </a:prstGeom>
          <a:noFill/>
        </p:spPr>
        <p:txBody>
          <a:bodyPr wrap="square" rtlCol="0">
            <a:spAutoFit/>
          </a:bodyPr>
          <a:lstStyle/>
          <a:p>
            <a:r>
              <a:rPr lang="en-US" sz="1800" dirty="0"/>
              <a:t>[8]</a:t>
            </a:r>
          </a:p>
        </p:txBody>
      </p:sp>
      <p:pic>
        <p:nvPicPr>
          <p:cNvPr id="24" name="Picture 2" descr="https://lh6.googleusercontent.com/Kf87XE___AXqGBW9foVpbvG1kCsnwHvcv0DkaepcQtiOBBVPooy1YUIlWK9Zinff4_J7fEUhLghOdoIN8-mBtJgzm2CVgBH91lzBFwwQ3SUbElueGGbz9qB2xNFOOSk1gVKuHGCc-KE">
            <a:extLst>
              <a:ext uri="{FF2B5EF4-FFF2-40B4-BE49-F238E27FC236}">
                <a16:creationId xmlns:a16="http://schemas.microsoft.com/office/drawing/2014/main" id="{0BF9E673-6A1B-1443-A208-FF93BEE7A0C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82673" y="3186796"/>
            <a:ext cx="1240832" cy="20854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2103C55-2B4F-E341-BCD7-BA2C645B56A4}"/>
              </a:ext>
            </a:extLst>
          </p:cNvPr>
          <p:cNvSpPr txBox="1"/>
          <p:nvPr/>
        </p:nvSpPr>
        <p:spPr>
          <a:xfrm>
            <a:off x="4855359" y="5187081"/>
            <a:ext cx="660070" cy="369332"/>
          </a:xfrm>
          <a:prstGeom prst="rect">
            <a:avLst/>
          </a:prstGeom>
          <a:noFill/>
        </p:spPr>
        <p:txBody>
          <a:bodyPr wrap="square" rtlCol="0">
            <a:spAutoFit/>
          </a:bodyPr>
          <a:lstStyle/>
          <a:p>
            <a:r>
              <a:rPr lang="en-US" sz="1800" dirty="0"/>
              <a:t>[3]</a:t>
            </a:r>
          </a:p>
        </p:txBody>
      </p:sp>
      <p:pic>
        <p:nvPicPr>
          <p:cNvPr id="11" name="Picture 10">
            <a:extLst>
              <a:ext uri="{FF2B5EF4-FFF2-40B4-BE49-F238E27FC236}">
                <a16:creationId xmlns:a16="http://schemas.microsoft.com/office/drawing/2014/main" id="{EFB91425-E3BC-194F-A71A-8E6E50611BFC}"/>
              </a:ext>
            </a:extLst>
          </p:cNvPr>
          <p:cNvPicPr>
            <a:picLocks noChangeAspect="1"/>
          </p:cNvPicPr>
          <p:nvPr/>
        </p:nvPicPr>
        <p:blipFill>
          <a:blip r:embed="rId5"/>
          <a:stretch>
            <a:fillRect/>
          </a:stretch>
        </p:blipFill>
        <p:spPr>
          <a:xfrm>
            <a:off x="9146625" y="3077085"/>
            <a:ext cx="2147971" cy="2635547"/>
          </a:xfrm>
          <a:prstGeom prst="rect">
            <a:avLst/>
          </a:prstGeom>
        </p:spPr>
      </p:pic>
      <p:sp>
        <p:nvSpPr>
          <p:cNvPr id="26" name="TextBox 25">
            <a:extLst>
              <a:ext uri="{FF2B5EF4-FFF2-40B4-BE49-F238E27FC236}">
                <a16:creationId xmlns:a16="http://schemas.microsoft.com/office/drawing/2014/main" id="{4300F340-4642-364D-B534-080B7AD2A340}"/>
              </a:ext>
            </a:extLst>
          </p:cNvPr>
          <p:cNvSpPr txBox="1"/>
          <p:nvPr/>
        </p:nvSpPr>
        <p:spPr>
          <a:xfrm>
            <a:off x="11096541" y="5409792"/>
            <a:ext cx="660070" cy="369332"/>
          </a:xfrm>
          <a:prstGeom prst="rect">
            <a:avLst/>
          </a:prstGeom>
          <a:noFill/>
        </p:spPr>
        <p:txBody>
          <a:bodyPr wrap="square" rtlCol="0">
            <a:spAutoFit/>
          </a:bodyPr>
          <a:lstStyle/>
          <a:p>
            <a:r>
              <a:rPr lang="en-US" sz="1800" dirty="0"/>
              <a:t>[9]</a:t>
            </a:r>
          </a:p>
        </p:txBody>
      </p:sp>
    </p:spTree>
    <p:extLst>
      <p:ext uri="{BB962C8B-B14F-4D97-AF65-F5344CB8AC3E}">
        <p14:creationId xmlns:p14="http://schemas.microsoft.com/office/powerpoint/2010/main" val="1013479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631D770-BB94-3B43-8EED-EAA00186E77D}"/>
              </a:ext>
            </a:extLst>
          </p:cNvPr>
          <p:cNvSpPr/>
          <p:nvPr/>
        </p:nvSpPr>
        <p:spPr>
          <a:xfrm>
            <a:off x="860491" y="164342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9A25B-4C1A-1741-AD4E-7A4A9AC1A0B0}"/>
              </a:ext>
            </a:extLst>
          </p:cNvPr>
          <p:cNvSpPr>
            <a:spLocks noGrp="1"/>
          </p:cNvSpPr>
          <p:nvPr>
            <p:ph type="title"/>
          </p:nvPr>
        </p:nvSpPr>
        <p:spPr>
          <a:xfrm>
            <a:off x="1096994" y="125244"/>
            <a:ext cx="10055781" cy="1450757"/>
          </a:xfrm>
        </p:spPr>
        <p:txBody>
          <a:bodyPr anchor="t">
            <a:normAutofit/>
          </a:bodyPr>
          <a:lstStyle/>
          <a:p>
            <a:r>
              <a:rPr lang="en-US" sz="6000" dirty="0">
                <a:latin typeface="Garamond"/>
              </a:rPr>
              <a:t>Implementation (Smart Plug) </a:t>
            </a:r>
          </a:p>
        </p:txBody>
      </p:sp>
      <p:pic>
        <p:nvPicPr>
          <p:cNvPr id="5" name="Content Placeholder 4">
            <a:extLst>
              <a:ext uri="{FF2B5EF4-FFF2-40B4-BE49-F238E27FC236}">
                <a16:creationId xmlns:a16="http://schemas.microsoft.com/office/drawing/2014/main" id="{CBD66891-1A4E-8D43-BF6D-C76C4735DE76}"/>
              </a:ext>
            </a:extLst>
          </p:cNvPr>
          <p:cNvPicPr>
            <a:picLocks noGrp="1" noChangeAspect="1"/>
          </p:cNvPicPr>
          <p:nvPr>
            <p:ph idx="1"/>
          </p:nvPr>
        </p:nvPicPr>
        <p:blipFill>
          <a:blip r:embed="rId3"/>
          <a:stretch>
            <a:fillRect/>
          </a:stretch>
        </p:blipFill>
        <p:spPr>
          <a:xfrm>
            <a:off x="788384" y="4053205"/>
            <a:ext cx="1892300" cy="1689100"/>
          </a:xfrm>
          <a:prstGeom prst="rect">
            <a:avLst/>
          </a:prstGeom>
        </p:spPr>
      </p:pic>
      <p:sp>
        <p:nvSpPr>
          <p:cNvPr id="6" name="TextBox 5">
            <a:extLst>
              <a:ext uri="{FF2B5EF4-FFF2-40B4-BE49-F238E27FC236}">
                <a16:creationId xmlns:a16="http://schemas.microsoft.com/office/drawing/2014/main" id="{C5CED4C8-504C-3042-9EC0-AAC7EDB0C9B7}"/>
              </a:ext>
            </a:extLst>
          </p:cNvPr>
          <p:cNvSpPr txBox="1"/>
          <p:nvPr/>
        </p:nvSpPr>
        <p:spPr>
          <a:xfrm>
            <a:off x="2577814" y="5609590"/>
            <a:ext cx="565436" cy="369332"/>
          </a:xfrm>
          <a:prstGeom prst="rect">
            <a:avLst/>
          </a:prstGeom>
          <a:noFill/>
        </p:spPr>
        <p:txBody>
          <a:bodyPr wrap="square" rtlCol="0">
            <a:spAutoFit/>
          </a:bodyPr>
          <a:lstStyle/>
          <a:p>
            <a:r>
              <a:rPr lang="en-US" sz="1800" dirty="0"/>
              <a:t>[10]</a:t>
            </a:r>
          </a:p>
        </p:txBody>
      </p:sp>
      <p:sp>
        <p:nvSpPr>
          <p:cNvPr id="7" name="TextBox 6">
            <a:extLst>
              <a:ext uri="{FF2B5EF4-FFF2-40B4-BE49-F238E27FC236}">
                <a16:creationId xmlns:a16="http://schemas.microsoft.com/office/drawing/2014/main" id="{8B725C75-9C2C-AA43-933F-82ECE59D425F}"/>
              </a:ext>
            </a:extLst>
          </p:cNvPr>
          <p:cNvSpPr txBox="1"/>
          <p:nvPr/>
        </p:nvSpPr>
        <p:spPr>
          <a:xfrm>
            <a:off x="271351" y="2208303"/>
            <a:ext cx="2949226" cy="1569660"/>
          </a:xfrm>
          <a:prstGeom prst="rect">
            <a:avLst/>
          </a:prstGeom>
          <a:noFill/>
        </p:spPr>
        <p:txBody>
          <a:bodyPr wrap="square" rtlCol="0">
            <a:spAutoFit/>
          </a:bodyPr>
          <a:lstStyle/>
          <a:p>
            <a:pPr algn="ctr"/>
            <a:r>
              <a:rPr lang="en-US" sz="3200" dirty="0"/>
              <a:t>Smart Plug Connected Device</a:t>
            </a:r>
          </a:p>
        </p:txBody>
      </p:sp>
      <p:grpSp>
        <p:nvGrpSpPr>
          <p:cNvPr id="13" name="Group 12">
            <a:extLst>
              <a:ext uri="{FF2B5EF4-FFF2-40B4-BE49-F238E27FC236}">
                <a16:creationId xmlns:a16="http://schemas.microsoft.com/office/drawing/2014/main" id="{33D5512B-4D20-4E48-98EB-522FC76A9675}"/>
              </a:ext>
            </a:extLst>
          </p:cNvPr>
          <p:cNvGrpSpPr/>
          <p:nvPr/>
        </p:nvGrpSpPr>
        <p:grpSpPr>
          <a:xfrm>
            <a:off x="9038844" y="3672523"/>
            <a:ext cx="2903220" cy="2427604"/>
            <a:chOff x="8996304" y="3602961"/>
            <a:chExt cx="2500036" cy="2208023"/>
          </a:xfrm>
        </p:grpSpPr>
        <p:pic>
          <p:nvPicPr>
            <p:cNvPr id="11" name="Picture 10">
              <a:extLst>
                <a:ext uri="{FF2B5EF4-FFF2-40B4-BE49-F238E27FC236}">
                  <a16:creationId xmlns:a16="http://schemas.microsoft.com/office/drawing/2014/main" id="{29382FA3-7E25-714B-AA15-70C2E8B90373}"/>
                </a:ext>
              </a:extLst>
            </p:cNvPr>
            <p:cNvPicPr>
              <a:picLocks noChangeAspect="1"/>
            </p:cNvPicPr>
            <p:nvPr/>
          </p:nvPicPr>
          <p:blipFill>
            <a:blip r:embed="rId4"/>
            <a:stretch>
              <a:fillRect/>
            </a:stretch>
          </p:blipFill>
          <p:spPr>
            <a:xfrm>
              <a:off x="8996304" y="3602961"/>
              <a:ext cx="2500036" cy="2208023"/>
            </a:xfrm>
            <a:prstGeom prst="rect">
              <a:avLst/>
            </a:prstGeom>
          </p:spPr>
        </p:pic>
        <p:sp>
          <p:nvSpPr>
            <p:cNvPr id="12" name="TextBox 11">
              <a:extLst>
                <a:ext uri="{FF2B5EF4-FFF2-40B4-BE49-F238E27FC236}">
                  <a16:creationId xmlns:a16="http://schemas.microsoft.com/office/drawing/2014/main" id="{43079902-B670-6740-B08F-BB1F180F508F}"/>
                </a:ext>
              </a:extLst>
            </p:cNvPr>
            <p:cNvSpPr txBox="1"/>
            <p:nvPr/>
          </p:nvSpPr>
          <p:spPr>
            <a:xfrm>
              <a:off x="9269730" y="4377690"/>
              <a:ext cx="2034540" cy="1077218"/>
            </a:xfrm>
            <a:prstGeom prst="rect">
              <a:avLst/>
            </a:prstGeom>
            <a:noFill/>
          </p:spPr>
          <p:txBody>
            <a:bodyPr wrap="square" rtlCol="0">
              <a:spAutoFit/>
            </a:bodyPr>
            <a:lstStyle/>
            <a:p>
              <a:pPr algn="ctr"/>
              <a:r>
                <a:rPr lang="en-US" sz="3200" dirty="0"/>
                <a:t>TP-Link</a:t>
              </a:r>
            </a:p>
            <a:p>
              <a:pPr algn="ctr"/>
              <a:r>
                <a:rPr lang="en-US" sz="3200" dirty="0"/>
                <a:t>Servers</a:t>
              </a:r>
            </a:p>
          </p:txBody>
        </p:sp>
      </p:grpSp>
      <p:cxnSp>
        <p:nvCxnSpPr>
          <p:cNvPr id="15" name="Straight Arrow Connector 14">
            <a:extLst>
              <a:ext uri="{FF2B5EF4-FFF2-40B4-BE49-F238E27FC236}">
                <a16:creationId xmlns:a16="http://schemas.microsoft.com/office/drawing/2014/main" id="{6EE72A97-67DB-914A-92CC-0D658A27F943}"/>
              </a:ext>
            </a:extLst>
          </p:cNvPr>
          <p:cNvCxnSpPr>
            <a:stCxn id="5" idx="3"/>
            <a:endCxn id="11" idx="1"/>
          </p:cNvCxnSpPr>
          <p:nvPr/>
        </p:nvCxnSpPr>
        <p:spPr>
          <a:xfrm flipV="1">
            <a:off x="2680684" y="4886325"/>
            <a:ext cx="6358160" cy="1143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165A39F-77E9-9548-BD7B-D3769BB8926F}"/>
              </a:ext>
            </a:extLst>
          </p:cNvPr>
          <p:cNvSpPr txBox="1"/>
          <p:nvPr/>
        </p:nvSpPr>
        <p:spPr>
          <a:xfrm>
            <a:off x="4050167" y="4347716"/>
            <a:ext cx="3015690" cy="1200329"/>
          </a:xfrm>
          <a:prstGeom prst="rect">
            <a:avLst/>
          </a:prstGeom>
          <a:noFill/>
        </p:spPr>
        <p:txBody>
          <a:bodyPr wrap="square" rtlCol="0">
            <a:spAutoFit/>
          </a:bodyPr>
          <a:lstStyle/>
          <a:p>
            <a:pPr algn="ctr"/>
            <a:r>
              <a:rPr lang="en-US" sz="3600" dirty="0"/>
              <a:t>Device Energy Statistics</a:t>
            </a:r>
          </a:p>
        </p:txBody>
      </p:sp>
      <p:sp>
        <p:nvSpPr>
          <p:cNvPr id="18" name="Slide Number Placeholder 17">
            <a:extLst>
              <a:ext uri="{FF2B5EF4-FFF2-40B4-BE49-F238E27FC236}">
                <a16:creationId xmlns:a16="http://schemas.microsoft.com/office/drawing/2014/main" id="{3CBDA6C4-3A79-CF4B-9119-C0333DD67A5A}"/>
              </a:ext>
            </a:extLst>
          </p:cNvPr>
          <p:cNvSpPr>
            <a:spLocks noGrp="1"/>
          </p:cNvSpPr>
          <p:nvPr>
            <p:ph type="sldNum" sz="quarter" idx="12"/>
          </p:nvPr>
        </p:nvSpPr>
        <p:spPr/>
        <p:txBody>
          <a:bodyPr/>
          <a:lstStyle/>
          <a:p>
            <a:fld id="{F0271AED-B47B-40BA-8DFB-EF1408D3F07E}" type="slidenum">
              <a:rPr lang="en-US" smtClean="0"/>
              <a:t>13</a:t>
            </a:fld>
            <a:endParaRPr lang="en-US"/>
          </a:p>
        </p:txBody>
      </p:sp>
      <p:grpSp>
        <p:nvGrpSpPr>
          <p:cNvPr id="22" name="Group 21">
            <a:extLst>
              <a:ext uri="{FF2B5EF4-FFF2-40B4-BE49-F238E27FC236}">
                <a16:creationId xmlns:a16="http://schemas.microsoft.com/office/drawing/2014/main" id="{E3C1E023-1D12-DC49-92F1-F1E0831A73BF}"/>
              </a:ext>
            </a:extLst>
          </p:cNvPr>
          <p:cNvGrpSpPr/>
          <p:nvPr/>
        </p:nvGrpSpPr>
        <p:grpSpPr>
          <a:xfrm>
            <a:off x="5217458" y="2569247"/>
            <a:ext cx="5644590" cy="2317078"/>
            <a:chOff x="5217458" y="2569247"/>
            <a:chExt cx="5644590" cy="2317078"/>
          </a:xfrm>
        </p:grpSpPr>
        <p:cxnSp>
          <p:nvCxnSpPr>
            <p:cNvPr id="20" name="Straight Arrow Connector 19">
              <a:extLst>
                <a:ext uri="{FF2B5EF4-FFF2-40B4-BE49-F238E27FC236}">
                  <a16:creationId xmlns:a16="http://schemas.microsoft.com/office/drawing/2014/main" id="{4D0EFB85-3EC3-1747-A8AA-EC4B5CB13798}"/>
                </a:ext>
              </a:extLst>
            </p:cNvPr>
            <p:cNvCxnSpPr/>
            <p:nvPr/>
          </p:nvCxnSpPr>
          <p:spPr>
            <a:xfrm>
              <a:off x="7584141" y="3281082"/>
              <a:ext cx="0" cy="16052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FC6D0E6-BC83-E048-87BE-8524268B8A6F}"/>
                </a:ext>
              </a:extLst>
            </p:cNvPr>
            <p:cNvSpPr txBox="1"/>
            <p:nvPr/>
          </p:nvSpPr>
          <p:spPr>
            <a:xfrm>
              <a:off x="5217458" y="2569247"/>
              <a:ext cx="5644590" cy="707886"/>
            </a:xfrm>
            <a:prstGeom prst="rect">
              <a:avLst/>
            </a:prstGeom>
            <a:noFill/>
            <a:ln w="19050">
              <a:solidFill>
                <a:schemeClr val="tx1"/>
              </a:solidFill>
            </a:ln>
          </p:spPr>
          <p:txBody>
            <a:bodyPr wrap="square" rtlCol="0">
              <a:spAutoFit/>
            </a:bodyPr>
            <a:lstStyle/>
            <a:p>
              <a:r>
                <a:rPr lang="en-US" sz="4000" dirty="0"/>
                <a:t>Not able to access directly</a:t>
              </a:r>
            </a:p>
          </p:txBody>
        </p:sp>
      </p:grpSp>
    </p:spTree>
    <p:extLst>
      <p:ext uri="{BB962C8B-B14F-4D97-AF65-F5344CB8AC3E}">
        <p14:creationId xmlns:p14="http://schemas.microsoft.com/office/powerpoint/2010/main" val="33302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E2147C7-586C-6E48-8B5C-9BBA7E5C55C8}"/>
              </a:ext>
            </a:extLst>
          </p:cNvPr>
          <p:cNvSpPr txBox="1"/>
          <p:nvPr/>
        </p:nvSpPr>
        <p:spPr>
          <a:xfrm>
            <a:off x="422624" y="1232041"/>
            <a:ext cx="11566673" cy="584775"/>
          </a:xfrm>
          <a:prstGeom prst="rect">
            <a:avLst/>
          </a:prstGeom>
          <a:solidFill>
            <a:schemeClr val="bg1"/>
          </a:solidFill>
        </p:spPr>
        <p:txBody>
          <a:bodyPr wrap="square" rtlCol="0">
            <a:spAutoFit/>
          </a:bodyPr>
          <a:lstStyle/>
          <a:p>
            <a:pPr algn="ctr"/>
            <a:endParaRPr lang="en-US" sz="3200" dirty="0"/>
          </a:p>
        </p:txBody>
      </p:sp>
      <p:pic>
        <p:nvPicPr>
          <p:cNvPr id="5" name="Content Placeholder 4">
            <a:extLst>
              <a:ext uri="{FF2B5EF4-FFF2-40B4-BE49-F238E27FC236}">
                <a16:creationId xmlns:a16="http://schemas.microsoft.com/office/drawing/2014/main" id="{CBD66891-1A4E-8D43-BF6D-C76C4735DE76}"/>
              </a:ext>
            </a:extLst>
          </p:cNvPr>
          <p:cNvPicPr>
            <a:picLocks noGrp="1" noChangeAspect="1"/>
          </p:cNvPicPr>
          <p:nvPr>
            <p:ph idx="1"/>
          </p:nvPr>
        </p:nvPicPr>
        <p:blipFill>
          <a:blip r:embed="rId3"/>
          <a:stretch>
            <a:fillRect/>
          </a:stretch>
        </p:blipFill>
        <p:spPr>
          <a:xfrm>
            <a:off x="788384" y="4053205"/>
            <a:ext cx="1892300" cy="1689100"/>
          </a:xfrm>
          <a:prstGeom prst="rect">
            <a:avLst/>
          </a:prstGeom>
        </p:spPr>
      </p:pic>
      <p:sp>
        <p:nvSpPr>
          <p:cNvPr id="6" name="TextBox 5">
            <a:extLst>
              <a:ext uri="{FF2B5EF4-FFF2-40B4-BE49-F238E27FC236}">
                <a16:creationId xmlns:a16="http://schemas.microsoft.com/office/drawing/2014/main" id="{C5CED4C8-504C-3042-9EC0-AAC7EDB0C9B7}"/>
              </a:ext>
            </a:extLst>
          </p:cNvPr>
          <p:cNvSpPr txBox="1"/>
          <p:nvPr/>
        </p:nvSpPr>
        <p:spPr>
          <a:xfrm>
            <a:off x="2577814" y="5609590"/>
            <a:ext cx="565436" cy="369332"/>
          </a:xfrm>
          <a:prstGeom prst="rect">
            <a:avLst/>
          </a:prstGeom>
          <a:noFill/>
        </p:spPr>
        <p:txBody>
          <a:bodyPr wrap="square" rtlCol="0">
            <a:spAutoFit/>
          </a:bodyPr>
          <a:lstStyle/>
          <a:p>
            <a:r>
              <a:rPr lang="en-US" sz="1800" dirty="0"/>
              <a:t>[10]</a:t>
            </a:r>
          </a:p>
        </p:txBody>
      </p:sp>
      <p:sp>
        <p:nvSpPr>
          <p:cNvPr id="7" name="TextBox 6">
            <a:extLst>
              <a:ext uri="{FF2B5EF4-FFF2-40B4-BE49-F238E27FC236}">
                <a16:creationId xmlns:a16="http://schemas.microsoft.com/office/drawing/2014/main" id="{8B725C75-9C2C-AA43-933F-82ECE59D425F}"/>
              </a:ext>
            </a:extLst>
          </p:cNvPr>
          <p:cNvSpPr txBox="1"/>
          <p:nvPr/>
        </p:nvSpPr>
        <p:spPr>
          <a:xfrm>
            <a:off x="271351" y="2208303"/>
            <a:ext cx="2949226" cy="1569660"/>
          </a:xfrm>
          <a:prstGeom prst="rect">
            <a:avLst/>
          </a:prstGeom>
          <a:noFill/>
        </p:spPr>
        <p:txBody>
          <a:bodyPr wrap="square" rtlCol="0">
            <a:spAutoFit/>
          </a:bodyPr>
          <a:lstStyle/>
          <a:p>
            <a:pPr algn="ctr"/>
            <a:r>
              <a:rPr lang="en-US" sz="3200" dirty="0"/>
              <a:t>Smart Plug Connected Device</a:t>
            </a:r>
          </a:p>
        </p:txBody>
      </p:sp>
      <p:grpSp>
        <p:nvGrpSpPr>
          <p:cNvPr id="13" name="Group 12">
            <a:extLst>
              <a:ext uri="{FF2B5EF4-FFF2-40B4-BE49-F238E27FC236}">
                <a16:creationId xmlns:a16="http://schemas.microsoft.com/office/drawing/2014/main" id="{33D5512B-4D20-4E48-98EB-522FC76A9675}"/>
              </a:ext>
            </a:extLst>
          </p:cNvPr>
          <p:cNvGrpSpPr/>
          <p:nvPr/>
        </p:nvGrpSpPr>
        <p:grpSpPr>
          <a:xfrm>
            <a:off x="9038840" y="3672523"/>
            <a:ext cx="2903219" cy="2427604"/>
            <a:chOff x="8996304" y="3602961"/>
            <a:chExt cx="2500036" cy="2208023"/>
          </a:xfrm>
        </p:grpSpPr>
        <p:pic>
          <p:nvPicPr>
            <p:cNvPr id="11" name="Picture 10">
              <a:extLst>
                <a:ext uri="{FF2B5EF4-FFF2-40B4-BE49-F238E27FC236}">
                  <a16:creationId xmlns:a16="http://schemas.microsoft.com/office/drawing/2014/main" id="{29382FA3-7E25-714B-AA15-70C2E8B90373}"/>
                </a:ext>
              </a:extLst>
            </p:cNvPr>
            <p:cNvPicPr>
              <a:picLocks noChangeAspect="1"/>
            </p:cNvPicPr>
            <p:nvPr/>
          </p:nvPicPr>
          <p:blipFill>
            <a:blip r:embed="rId4"/>
            <a:stretch>
              <a:fillRect/>
            </a:stretch>
          </p:blipFill>
          <p:spPr>
            <a:xfrm>
              <a:off x="8996304" y="3602961"/>
              <a:ext cx="2500036" cy="2208023"/>
            </a:xfrm>
            <a:prstGeom prst="rect">
              <a:avLst/>
            </a:prstGeom>
          </p:spPr>
        </p:pic>
        <p:sp>
          <p:nvSpPr>
            <p:cNvPr id="12" name="TextBox 11">
              <a:extLst>
                <a:ext uri="{FF2B5EF4-FFF2-40B4-BE49-F238E27FC236}">
                  <a16:creationId xmlns:a16="http://schemas.microsoft.com/office/drawing/2014/main" id="{43079902-B670-6740-B08F-BB1F180F508F}"/>
                </a:ext>
              </a:extLst>
            </p:cNvPr>
            <p:cNvSpPr txBox="1"/>
            <p:nvPr/>
          </p:nvSpPr>
          <p:spPr>
            <a:xfrm>
              <a:off x="9269730" y="4377690"/>
              <a:ext cx="2034540" cy="1077218"/>
            </a:xfrm>
            <a:prstGeom prst="rect">
              <a:avLst/>
            </a:prstGeom>
            <a:noFill/>
          </p:spPr>
          <p:txBody>
            <a:bodyPr wrap="square" rtlCol="0">
              <a:spAutoFit/>
            </a:bodyPr>
            <a:lstStyle/>
            <a:p>
              <a:pPr algn="ctr"/>
              <a:r>
                <a:rPr lang="en-US" sz="3200" dirty="0"/>
                <a:t>TP-Link</a:t>
              </a:r>
            </a:p>
            <a:p>
              <a:pPr algn="ctr"/>
              <a:r>
                <a:rPr lang="en-US" sz="3200" dirty="0"/>
                <a:t>Servers</a:t>
              </a:r>
            </a:p>
          </p:txBody>
        </p:sp>
      </p:grpSp>
      <p:cxnSp>
        <p:nvCxnSpPr>
          <p:cNvPr id="15" name="Straight Arrow Connector 14">
            <a:extLst>
              <a:ext uri="{FF2B5EF4-FFF2-40B4-BE49-F238E27FC236}">
                <a16:creationId xmlns:a16="http://schemas.microsoft.com/office/drawing/2014/main" id="{6EE72A97-67DB-914A-92CC-0D658A27F943}"/>
              </a:ext>
            </a:extLst>
          </p:cNvPr>
          <p:cNvCxnSpPr>
            <a:stCxn id="5" idx="3"/>
            <a:endCxn id="11" idx="1"/>
          </p:cNvCxnSpPr>
          <p:nvPr/>
        </p:nvCxnSpPr>
        <p:spPr>
          <a:xfrm flipV="1">
            <a:off x="2680684" y="4886325"/>
            <a:ext cx="6358160" cy="1143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CB7A06F2-054A-A049-B96D-5BC1BC3A6B09}"/>
              </a:ext>
            </a:extLst>
          </p:cNvPr>
          <p:cNvPicPr>
            <a:picLocks noChangeAspect="1"/>
          </p:cNvPicPr>
          <p:nvPr/>
        </p:nvPicPr>
        <p:blipFill>
          <a:blip r:embed="rId4"/>
          <a:stretch>
            <a:fillRect/>
          </a:stretch>
        </p:blipFill>
        <p:spPr>
          <a:xfrm>
            <a:off x="9038840" y="819033"/>
            <a:ext cx="2903219" cy="2427604"/>
          </a:xfrm>
          <a:prstGeom prst="rect">
            <a:avLst/>
          </a:prstGeom>
        </p:spPr>
      </p:pic>
      <p:sp>
        <p:nvSpPr>
          <p:cNvPr id="19" name="TextBox 18">
            <a:extLst>
              <a:ext uri="{FF2B5EF4-FFF2-40B4-BE49-F238E27FC236}">
                <a16:creationId xmlns:a16="http://schemas.microsoft.com/office/drawing/2014/main" id="{CF675C2F-EEDE-E547-9E24-E7EB53A65A79}"/>
              </a:ext>
            </a:extLst>
          </p:cNvPr>
          <p:cNvSpPr txBox="1"/>
          <p:nvPr/>
        </p:nvSpPr>
        <p:spPr>
          <a:xfrm>
            <a:off x="4050167" y="4347716"/>
            <a:ext cx="3015690" cy="1077218"/>
          </a:xfrm>
          <a:prstGeom prst="rect">
            <a:avLst/>
          </a:prstGeom>
          <a:noFill/>
        </p:spPr>
        <p:txBody>
          <a:bodyPr wrap="square" rtlCol="0">
            <a:spAutoFit/>
          </a:bodyPr>
          <a:lstStyle/>
          <a:p>
            <a:pPr algn="ctr"/>
            <a:r>
              <a:rPr lang="en-US" sz="3200" dirty="0"/>
              <a:t>Device Energy Statistics</a:t>
            </a:r>
          </a:p>
        </p:txBody>
      </p:sp>
      <p:sp>
        <p:nvSpPr>
          <p:cNvPr id="16" name="TextBox 15">
            <a:extLst>
              <a:ext uri="{FF2B5EF4-FFF2-40B4-BE49-F238E27FC236}">
                <a16:creationId xmlns:a16="http://schemas.microsoft.com/office/drawing/2014/main" id="{2165A39F-77E9-9548-BD7B-D3769BB8926F}"/>
              </a:ext>
            </a:extLst>
          </p:cNvPr>
          <p:cNvSpPr txBox="1"/>
          <p:nvPr/>
        </p:nvSpPr>
        <p:spPr>
          <a:xfrm>
            <a:off x="4050167" y="4359146"/>
            <a:ext cx="3015690" cy="1077218"/>
          </a:xfrm>
          <a:prstGeom prst="rect">
            <a:avLst/>
          </a:prstGeom>
          <a:solidFill>
            <a:srgbClr val="3297FF"/>
          </a:solidFill>
        </p:spPr>
        <p:txBody>
          <a:bodyPr wrap="square" rtlCol="0">
            <a:spAutoFit/>
          </a:bodyPr>
          <a:lstStyle/>
          <a:p>
            <a:pPr algn="ctr"/>
            <a:r>
              <a:rPr lang="en-US" sz="3200" dirty="0"/>
              <a:t>TP-Link</a:t>
            </a:r>
          </a:p>
          <a:p>
            <a:pPr algn="ctr"/>
            <a:r>
              <a:rPr lang="en-US" sz="3200" dirty="0"/>
              <a:t>Smart Home API</a:t>
            </a:r>
          </a:p>
        </p:txBody>
      </p:sp>
      <p:cxnSp>
        <p:nvCxnSpPr>
          <p:cNvPr id="20" name="Straight Arrow Connector 19">
            <a:extLst>
              <a:ext uri="{FF2B5EF4-FFF2-40B4-BE49-F238E27FC236}">
                <a16:creationId xmlns:a16="http://schemas.microsoft.com/office/drawing/2014/main" id="{47033ED9-7B79-6F42-9481-E3F45658150A}"/>
              </a:ext>
            </a:extLst>
          </p:cNvPr>
          <p:cNvCxnSpPr>
            <a:cxnSpLocks/>
            <a:stCxn id="16" idx="0"/>
            <a:endCxn id="17" idx="1"/>
          </p:cNvCxnSpPr>
          <p:nvPr/>
        </p:nvCxnSpPr>
        <p:spPr>
          <a:xfrm flipV="1">
            <a:off x="5558012" y="2032835"/>
            <a:ext cx="3480828" cy="2326311"/>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B79161-7109-C84B-8DEF-0F6F555EC674}"/>
              </a:ext>
            </a:extLst>
          </p:cNvPr>
          <p:cNvSpPr txBox="1"/>
          <p:nvPr/>
        </p:nvSpPr>
        <p:spPr>
          <a:xfrm>
            <a:off x="5853558" y="2865528"/>
            <a:ext cx="2889736" cy="954107"/>
          </a:xfrm>
          <a:prstGeom prst="rect">
            <a:avLst/>
          </a:prstGeom>
          <a:solidFill>
            <a:srgbClr val="92D050"/>
          </a:solidFill>
        </p:spPr>
        <p:txBody>
          <a:bodyPr wrap="square" rtlCol="0">
            <a:spAutoFit/>
          </a:bodyPr>
          <a:lstStyle/>
          <a:p>
            <a:pPr algn="ctr"/>
            <a:r>
              <a:rPr lang="en-US" sz="2800" dirty="0"/>
              <a:t>Device In-Use </a:t>
            </a:r>
          </a:p>
          <a:p>
            <a:pPr algn="ctr"/>
            <a:r>
              <a:rPr lang="en-US" sz="2800" dirty="0"/>
              <a:t>Event</a:t>
            </a:r>
          </a:p>
        </p:txBody>
      </p:sp>
      <p:sp>
        <p:nvSpPr>
          <p:cNvPr id="21" name="TextBox 20">
            <a:extLst>
              <a:ext uri="{FF2B5EF4-FFF2-40B4-BE49-F238E27FC236}">
                <a16:creationId xmlns:a16="http://schemas.microsoft.com/office/drawing/2014/main" id="{FAC45BE4-0BA7-4346-A6A1-0A7A98F4A071}"/>
              </a:ext>
            </a:extLst>
          </p:cNvPr>
          <p:cNvSpPr txBox="1"/>
          <p:nvPr/>
        </p:nvSpPr>
        <p:spPr>
          <a:xfrm>
            <a:off x="8968746" y="1735743"/>
            <a:ext cx="3009908" cy="1077218"/>
          </a:xfrm>
          <a:prstGeom prst="rect">
            <a:avLst/>
          </a:prstGeom>
          <a:noFill/>
        </p:spPr>
        <p:txBody>
          <a:bodyPr wrap="square" rtlCol="0">
            <a:spAutoFit/>
          </a:bodyPr>
          <a:lstStyle/>
          <a:p>
            <a:pPr algn="ctr"/>
            <a:r>
              <a:rPr lang="en-US" sz="3200" dirty="0"/>
              <a:t>Project </a:t>
            </a:r>
          </a:p>
          <a:p>
            <a:pPr algn="ctr"/>
            <a:r>
              <a:rPr lang="en-US" sz="3200" dirty="0"/>
              <a:t>Backend Server</a:t>
            </a:r>
          </a:p>
        </p:txBody>
      </p:sp>
      <p:sp>
        <p:nvSpPr>
          <p:cNvPr id="22" name="Rectangle 21">
            <a:extLst>
              <a:ext uri="{FF2B5EF4-FFF2-40B4-BE49-F238E27FC236}">
                <a16:creationId xmlns:a16="http://schemas.microsoft.com/office/drawing/2014/main" id="{3FA68522-827C-C746-9613-D7C0AFE51A69}"/>
              </a:ext>
            </a:extLst>
          </p:cNvPr>
          <p:cNvSpPr/>
          <p:nvPr/>
        </p:nvSpPr>
        <p:spPr>
          <a:xfrm>
            <a:off x="916598" y="-65751"/>
            <a:ext cx="10802416" cy="923330"/>
          </a:xfrm>
          <a:prstGeom prst="rect">
            <a:avLst/>
          </a:prstGeom>
        </p:spPr>
        <p:txBody>
          <a:bodyPr wrap="square" anchor="t">
            <a:spAutoFit/>
          </a:bodyPr>
          <a:lstStyle/>
          <a:p>
            <a:r>
              <a:rPr lang="en-US" sz="5400" dirty="0">
                <a:solidFill>
                  <a:srgbClr val="524727"/>
                </a:solidFill>
                <a:latin typeface="Garamond"/>
              </a:rPr>
              <a:t>Implementation (Smart Plug) </a:t>
            </a:r>
          </a:p>
        </p:txBody>
      </p:sp>
      <p:sp>
        <p:nvSpPr>
          <p:cNvPr id="23" name="Slide Number Placeholder 22">
            <a:extLst>
              <a:ext uri="{FF2B5EF4-FFF2-40B4-BE49-F238E27FC236}">
                <a16:creationId xmlns:a16="http://schemas.microsoft.com/office/drawing/2014/main" id="{620F3539-19C3-F542-9FCB-5DBB0BCCA692}"/>
              </a:ext>
            </a:extLst>
          </p:cNvPr>
          <p:cNvSpPr>
            <a:spLocks noGrp="1"/>
          </p:cNvSpPr>
          <p:nvPr>
            <p:ph type="sldNum" sz="quarter" idx="12"/>
          </p:nvPr>
        </p:nvSpPr>
        <p:spPr/>
        <p:txBody>
          <a:bodyPr/>
          <a:lstStyle/>
          <a:p>
            <a:fld id="{F0271AED-B47B-40BA-8DFB-EF1408D3F07E}" type="slidenum">
              <a:rPr lang="en-US" smtClean="0"/>
              <a:t>14</a:t>
            </a:fld>
            <a:endParaRPr lang="en-US"/>
          </a:p>
        </p:txBody>
      </p:sp>
    </p:spTree>
    <p:extLst>
      <p:ext uri="{BB962C8B-B14F-4D97-AF65-F5344CB8AC3E}">
        <p14:creationId xmlns:p14="http://schemas.microsoft.com/office/powerpoint/2010/main" val="22392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933A2B-426B-CD45-9D76-38511B0ECEF3}"/>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080AE-5F1E-FA4D-9F18-DF11C4315F9B}"/>
              </a:ext>
            </a:extLst>
          </p:cNvPr>
          <p:cNvSpPr>
            <a:spLocks noGrp="1"/>
          </p:cNvSpPr>
          <p:nvPr>
            <p:ph type="title"/>
          </p:nvPr>
        </p:nvSpPr>
        <p:spPr>
          <a:xfrm>
            <a:off x="1096994" y="107310"/>
            <a:ext cx="10055781" cy="1450757"/>
          </a:xfrm>
        </p:spPr>
        <p:txBody>
          <a:bodyPr anchor="t">
            <a:normAutofit/>
          </a:bodyPr>
          <a:lstStyle/>
          <a:p>
            <a:r>
              <a:rPr lang="en-US" sz="6000" dirty="0">
                <a:latin typeface="Garamond"/>
              </a:rPr>
              <a:t>Implementation (Sensor Hub) </a:t>
            </a:r>
          </a:p>
        </p:txBody>
      </p:sp>
      <p:sp>
        <p:nvSpPr>
          <p:cNvPr id="9" name="Content Placeholder 8">
            <a:extLst>
              <a:ext uri="{FF2B5EF4-FFF2-40B4-BE49-F238E27FC236}">
                <a16:creationId xmlns:a16="http://schemas.microsoft.com/office/drawing/2014/main" id="{61F70688-B490-6E40-BC6B-376CABDF6769}"/>
              </a:ext>
            </a:extLst>
          </p:cNvPr>
          <p:cNvSpPr>
            <a:spLocks noGrp="1"/>
          </p:cNvSpPr>
          <p:nvPr>
            <p:ph idx="1"/>
          </p:nvPr>
        </p:nvSpPr>
        <p:spPr/>
        <p:txBody>
          <a:bodyPr>
            <a:normAutofit/>
          </a:bodyPr>
          <a:lstStyle/>
          <a:p>
            <a:pPr>
              <a:buFont typeface="Courier New" panose="02070309020205020404" pitchFamily="49" charset="0"/>
              <a:buChar char="o"/>
            </a:pPr>
            <a:r>
              <a:rPr lang="en-US" sz="3200" dirty="0"/>
              <a:t>Using a Raspberry Pi</a:t>
            </a:r>
          </a:p>
          <a:p>
            <a:pPr>
              <a:buFont typeface="Courier New" panose="02070309020205020404" pitchFamily="49" charset="0"/>
              <a:buChar char="o"/>
            </a:pPr>
            <a:r>
              <a:rPr lang="en-US" sz="3200" dirty="0"/>
              <a:t>Connects to local network</a:t>
            </a:r>
          </a:p>
          <a:p>
            <a:pPr>
              <a:buFont typeface="Courier New" panose="02070309020205020404" pitchFamily="49" charset="0"/>
              <a:buChar char="o"/>
            </a:pPr>
            <a:r>
              <a:rPr lang="en-US" sz="3200" dirty="0"/>
              <a:t>Collects data from sensors around the home</a:t>
            </a:r>
          </a:p>
          <a:p>
            <a:pPr>
              <a:buFont typeface="Courier New" panose="02070309020205020404" pitchFamily="49" charset="0"/>
              <a:buChar char="o"/>
            </a:pPr>
            <a:r>
              <a:rPr lang="en-US" sz="3200" dirty="0"/>
              <a:t>Sends collected data to AWS backend server</a:t>
            </a:r>
          </a:p>
          <a:p>
            <a:pPr>
              <a:buFont typeface="Courier New" panose="02070309020205020404" pitchFamily="49" charset="0"/>
              <a:buChar char="o"/>
            </a:pPr>
            <a:r>
              <a:rPr lang="en-US" sz="3200" dirty="0"/>
              <a:t>Running a local NodeJS script</a:t>
            </a:r>
          </a:p>
          <a:p>
            <a:pPr>
              <a:buFont typeface="Courier New" panose="02070309020205020404" pitchFamily="49" charset="0"/>
              <a:buChar char="o"/>
            </a:pPr>
            <a:r>
              <a:rPr lang="en-US" sz="3200" dirty="0"/>
              <a:t>Running a local HTTP server</a:t>
            </a:r>
          </a:p>
        </p:txBody>
      </p:sp>
      <p:pic>
        <p:nvPicPr>
          <p:cNvPr id="10" name="Picture 9">
            <a:extLst>
              <a:ext uri="{FF2B5EF4-FFF2-40B4-BE49-F238E27FC236}">
                <a16:creationId xmlns:a16="http://schemas.microsoft.com/office/drawing/2014/main" id="{C03209E2-3257-5E49-9E7E-C9F25B2CD131}"/>
              </a:ext>
            </a:extLst>
          </p:cNvPr>
          <p:cNvPicPr>
            <a:picLocks noChangeAspect="1"/>
          </p:cNvPicPr>
          <p:nvPr/>
        </p:nvPicPr>
        <p:blipFill>
          <a:blip r:embed="rId3"/>
          <a:stretch>
            <a:fillRect/>
          </a:stretch>
        </p:blipFill>
        <p:spPr>
          <a:xfrm>
            <a:off x="8472488" y="3483639"/>
            <a:ext cx="2680287" cy="2385456"/>
          </a:xfrm>
          <a:prstGeom prst="rect">
            <a:avLst/>
          </a:prstGeom>
        </p:spPr>
      </p:pic>
      <p:sp>
        <p:nvSpPr>
          <p:cNvPr id="3" name="Slide Number Placeholder 2">
            <a:extLst>
              <a:ext uri="{FF2B5EF4-FFF2-40B4-BE49-F238E27FC236}">
                <a16:creationId xmlns:a16="http://schemas.microsoft.com/office/drawing/2014/main" id="{A3A3789F-DDC2-DD40-A5CD-8F537155BFA2}"/>
              </a:ext>
            </a:extLst>
          </p:cNvPr>
          <p:cNvSpPr>
            <a:spLocks noGrp="1"/>
          </p:cNvSpPr>
          <p:nvPr>
            <p:ph type="sldNum" sz="quarter" idx="12"/>
          </p:nvPr>
        </p:nvSpPr>
        <p:spPr/>
        <p:txBody>
          <a:bodyPr/>
          <a:lstStyle/>
          <a:p>
            <a:fld id="{F0271AED-B47B-40BA-8DFB-EF1408D3F07E}" type="slidenum">
              <a:rPr lang="en-US" smtClean="0"/>
              <a:t>15</a:t>
            </a:fld>
            <a:endParaRPr lang="en-US"/>
          </a:p>
        </p:txBody>
      </p:sp>
      <p:sp>
        <p:nvSpPr>
          <p:cNvPr id="7" name="TextBox 6">
            <a:extLst>
              <a:ext uri="{FF2B5EF4-FFF2-40B4-BE49-F238E27FC236}">
                <a16:creationId xmlns:a16="http://schemas.microsoft.com/office/drawing/2014/main" id="{CB3BE9A7-2889-E34F-A91B-1F48CED0FABB}"/>
              </a:ext>
            </a:extLst>
          </p:cNvPr>
          <p:cNvSpPr txBox="1"/>
          <p:nvPr/>
        </p:nvSpPr>
        <p:spPr>
          <a:xfrm>
            <a:off x="10271005" y="5361264"/>
            <a:ext cx="565436" cy="338554"/>
          </a:xfrm>
          <a:prstGeom prst="rect">
            <a:avLst/>
          </a:prstGeom>
          <a:noFill/>
        </p:spPr>
        <p:txBody>
          <a:bodyPr wrap="square" rtlCol="0">
            <a:spAutoFit/>
          </a:bodyPr>
          <a:lstStyle/>
          <a:p>
            <a:r>
              <a:rPr lang="en-US" sz="1600" dirty="0"/>
              <a:t>[11]</a:t>
            </a:r>
          </a:p>
        </p:txBody>
      </p:sp>
    </p:spTree>
    <p:extLst>
      <p:ext uri="{BB962C8B-B14F-4D97-AF65-F5344CB8AC3E}">
        <p14:creationId xmlns:p14="http://schemas.microsoft.com/office/powerpoint/2010/main" val="275470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A65AE9-7F2A-EB46-859A-496BB112D73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81C55-F7C7-224F-89A5-60DDB4EFBD8D}"/>
              </a:ext>
            </a:extLst>
          </p:cNvPr>
          <p:cNvSpPr>
            <a:spLocks noGrp="1"/>
          </p:cNvSpPr>
          <p:nvPr>
            <p:ph type="title"/>
          </p:nvPr>
        </p:nvSpPr>
        <p:spPr>
          <a:xfrm>
            <a:off x="1096994" y="107315"/>
            <a:ext cx="10055781" cy="1450757"/>
          </a:xfrm>
        </p:spPr>
        <p:txBody>
          <a:bodyPr anchor="t"/>
          <a:lstStyle/>
          <a:p>
            <a:r>
              <a:rPr lang="en-US" sz="4750">
                <a:latin typeface="Garamond"/>
              </a:rPr>
              <a:t>Implementation (Flow Meter)</a:t>
            </a:r>
            <a:endParaRPr lang="en-US"/>
          </a:p>
        </p:txBody>
      </p:sp>
      <p:pic>
        <p:nvPicPr>
          <p:cNvPr id="6" name="Picture 6" descr="A picture containing indoor, floor, wall&#10;&#10;Description generated with very high confidence">
            <a:extLst>
              <a:ext uri="{FF2B5EF4-FFF2-40B4-BE49-F238E27FC236}">
                <a16:creationId xmlns:a16="http://schemas.microsoft.com/office/drawing/2014/main" id="{EFD68B8A-7789-42A6-B070-B5B6D484D9F8}"/>
              </a:ext>
            </a:extLst>
          </p:cNvPr>
          <p:cNvPicPr>
            <a:picLocks noChangeAspect="1"/>
          </p:cNvPicPr>
          <p:nvPr/>
        </p:nvPicPr>
        <p:blipFill rotWithShape="1">
          <a:blip r:embed="rId2"/>
          <a:srcRect t="12931" b="21703"/>
          <a:stretch/>
        </p:blipFill>
        <p:spPr>
          <a:xfrm>
            <a:off x="1097838" y="2289372"/>
            <a:ext cx="3010064" cy="2623311"/>
          </a:xfrm>
          <a:prstGeom prst="rect">
            <a:avLst/>
          </a:prstGeom>
        </p:spPr>
      </p:pic>
      <p:pic>
        <p:nvPicPr>
          <p:cNvPr id="14" name="Picture 14" descr="A close up of a logo&#10;&#10;Description generated with very high confidence">
            <a:extLst>
              <a:ext uri="{FF2B5EF4-FFF2-40B4-BE49-F238E27FC236}">
                <a16:creationId xmlns:a16="http://schemas.microsoft.com/office/drawing/2014/main" id="{E1217CFF-6146-46D3-A2FE-C0BCB6CAD491}"/>
              </a:ext>
            </a:extLst>
          </p:cNvPr>
          <p:cNvPicPr>
            <a:picLocks noGrp="1" noChangeAspect="1"/>
          </p:cNvPicPr>
          <p:nvPr>
            <p:ph idx="1"/>
          </p:nvPr>
        </p:nvPicPr>
        <p:blipFill>
          <a:blip r:embed="rId3"/>
          <a:stretch>
            <a:fillRect/>
          </a:stretch>
        </p:blipFill>
        <p:spPr>
          <a:xfrm>
            <a:off x="4858530" y="2430360"/>
            <a:ext cx="2441537" cy="2684194"/>
          </a:xfrm>
          <a:prstGeom prst="rect">
            <a:avLst/>
          </a:prstGeom>
        </p:spPr>
      </p:pic>
      <p:sp>
        <p:nvSpPr>
          <p:cNvPr id="13" name="TextBox 12">
            <a:extLst>
              <a:ext uri="{FF2B5EF4-FFF2-40B4-BE49-F238E27FC236}">
                <a16:creationId xmlns:a16="http://schemas.microsoft.com/office/drawing/2014/main" id="{67056AAE-7DD0-4DDF-941F-E8573FF89517}"/>
              </a:ext>
            </a:extLst>
          </p:cNvPr>
          <p:cNvSpPr txBox="1"/>
          <p:nvPr/>
        </p:nvSpPr>
        <p:spPr>
          <a:xfrm>
            <a:off x="7576763" y="1524732"/>
            <a:ext cx="2411932" cy="1077218"/>
          </a:xfrm>
          <a:prstGeom prst="rect">
            <a:avLst/>
          </a:prstGeom>
          <a:noFill/>
        </p:spPr>
        <p:txBody>
          <a:bodyPr wrap="square" rtlCol="0">
            <a:spAutoFit/>
          </a:bodyPr>
          <a:lstStyle/>
          <a:p>
            <a:pPr algn="ctr"/>
            <a:r>
              <a:rPr lang="en-US" sz="3200">
                <a:solidFill>
                  <a:srgbClr val="524727"/>
                </a:solidFill>
                <a:latin typeface="Garamond" panose="02020404030301010803" pitchFamily="18" charset="0"/>
              </a:rPr>
              <a:t>Send Data</a:t>
            </a:r>
          </a:p>
          <a:p>
            <a:pPr algn="ctr"/>
            <a:r>
              <a:rPr lang="en-US" sz="3200">
                <a:solidFill>
                  <a:srgbClr val="524727"/>
                </a:solidFill>
                <a:latin typeface="Garamond" panose="02020404030301010803" pitchFamily="18" charset="0"/>
              </a:rPr>
              <a:t>To Server</a:t>
            </a:r>
          </a:p>
        </p:txBody>
      </p:sp>
      <p:sp>
        <p:nvSpPr>
          <p:cNvPr id="16" name="TextBox 15">
            <a:extLst>
              <a:ext uri="{FF2B5EF4-FFF2-40B4-BE49-F238E27FC236}">
                <a16:creationId xmlns:a16="http://schemas.microsoft.com/office/drawing/2014/main" id="{1932A8CE-33B3-4403-9FA4-825C8096F9AF}"/>
              </a:ext>
            </a:extLst>
          </p:cNvPr>
          <p:cNvSpPr txBox="1"/>
          <p:nvPr/>
        </p:nvSpPr>
        <p:spPr>
          <a:xfrm>
            <a:off x="4639153" y="1525641"/>
            <a:ext cx="26281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Garamond"/>
                <a:cs typeface="Calibri"/>
              </a:rPr>
              <a:t>Collect Water Usage</a:t>
            </a:r>
            <a:endParaRPr lang="en-US" sz="3200">
              <a:latin typeface="Garamond"/>
            </a:endParaRPr>
          </a:p>
        </p:txBody>
      </p:sp>
      <p:sp>
        <p:nvSpPr>
          <p:cNvPr id="5" name="Slide Number Placeholder 4">
            <a:extLst>
              <a:ext uri="{FF2B5EF4-FFF2-40B4-BE49-F238E27FC236}">
                <a16:creationId xmlns:a16="http://schemas.microsoft.com/office/drawing/2014/main" id="{771766CA-412F-A34C-8FEF-C1C20297993F}"/>
              </a:ext>
            </a:extLst>
          </p:cNvPr>
          <p:cNvSpPr>
            <a:spLocks noGrp="1"/>
          </p:cNvSpPr>
          <p:nvPr>
            <p:ph type="sldNum" sz="quarter" idx="12"/>
          </p:nvPr>
        </p:nvSpPr>
        <p:spPr/>
        <p:txBody>
          <a:bodyPr/>
          <a:lstStyle/>
          <a:p>
            <a:fld id="{F0271AED-B47B-40BA-8DFB-EF1408D3F07E}" type="slidenum">
              <a:rPr lang="en-US" smtClean="0"/>
              <a:t>16</a:t>
            </a:fld>
            <a:endParaRPr lang="en-US"/>
          </a:p>
        </p:txBody>
      </p:sp>
      <p:pic>
        <p:nvPicPr>
          <p:cNvPr id="15" name="Picture 14">
            <a:extLst>
              <a:ext uri="{FF2B5EF4-FFF2-40B4-BE49-F238E27FC236}">
                <a16:creationId xmlns:a16="http://schemas.microsoft.com/office/drawing/2014/main" id="{3CC1DC12-20A1-3340-B9BA-401CB87AAAE3}"/>
              </a:ext>
            </a:extLst>
          </p:cNvPr>
          <p:cNvPicPr>
            <a:picLocks noChangeAspect="1"/>
          </p:cNvPicPr>
          <p:nvPr/>
        </p:nvPicPr>
        <p:blipFill>
          <a:blip r:embed="rId4"/>
          <a:stretch>
            <a:fillRect/>
          </a:stretch>
        </p:blipFill>
        <p:spPr>
          <a:xfrm>
            <a:off x="7925379" y="2586565"/>
            <a:ext cx="2147971" cy="2635547"/>
          </a:xfrm>
          <a:prstGeom prst="rect">
            <a:avLst/>
          </a:prstGeom>
        </p:spPr>
      </p:pic>
      <p:sp>
        <p:nvSpPr>
          <p:cNvPr id="17" name="TextBox 16">
            <a:extLst>
              <a:ext uri="{FF2B5EF4-FFF2-40B4-BE49-F238E27FC236}">
                <a16:creationId xmlns:a16="http://schemas.microsoft.com/office/drawing/2014/main" id="{8FD09378-A215-7641-94F5-3484D2E5AD3A}"/>
              </a:ext>
            </a:extLst>
          </p:cNvPr>
          <p:cNvSpPr txBox="1"/>
          <p:nvPr/>
        </p:nvSpPr>
        <p:spPr>
          <a:xfrm>
            <a:off x="9658660" y="4914499"/>
            <a:ext cx="660070" cy="369332"/>
          </a:xfrm>
          <a:prstGeom prst="rect">
            <a:avLst/>
          </a:prstGeom>
          <a:noFill/>
        </p:spPr>
        <p:txBody>
          <a:bodyPr wrap="square" rtlCol="0">
            <a:spAutoFit/>
          </a:bodyPr>
          <a:lstStyle/>
          <a:p>
            <a:r>
              <a:rPr lang="en-US" sz="1800" dirty="0"/>
              <a:t>[9]</a:t>
            </a:r>
          </a:p>
        </p:txBody>
      </p:sp>
      <p:sp>
        <p:nvSpPr>
          <p:cNvPr id="11" name="TextBox 10">
            <a:extLst>
              <a:ext uri="{FF2B5EF4-FFF2-40B4-BE49-F238E27FC236}">
                <a16:creationId xmlns:a16="http://schemas.microsoft.com/office/drawing/2014/main" id="{8475D31D-0CA5-4908-9799-8394479D7037}"/>
              </a:ext>
            </a:extLst>
          </p:cNvPr>
          <p:cNvSpPr txBox="1"/>
          <p:nvPr/>
        </p:nvSpPr>
        <p:spPr>
          <a:xfrm>
            <a:off x="7028533" y="4851826"/>
            <a:ext cx="660070" cy="369332"/>
          </a:xfrm>
          <a:prstGeom prst="rect">
            <a:avLst/>
          </a:prstGeom>
          <a:noFill/>
        </p:spPr>
        <p:txBody>
          <a:bodyPr wrap="square" rtlCol="0" anchor="t">
            <a:spAutoFit/>
          </a:bodyPr>
          <a:lstStyle/>
          <a:p>
            <a:r>
              <a:rPr lang="en-US" sz="1800" dirty="0"/>
              <a:t>[12]</a:t>
            </a:r>
          </a:p>
        </p:txBody>
      </p:sp>
    </p:spTree>
    <p:extLst>
      <p:ext uri="{BB962C8B-B14F-4D97-AF65-F5344CB8AC3E}">
        <p14:creationId xmlns:p14="http://schemas.microsoft.com/office/powerpoint/2010/main" val="3309855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EDD4F0-7B20-DE4B-AB0E-DEA0AF7A48F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85264-FD28-5F46-AFCF-65A2C26516EC}"/>
              </a:ext>
            </a:extLst>
          </p:cNvPr>
          <p:cNvSpPr>
            <a:spLocks noGrp="1"/>
          </p:cNvSpPr>
          <p:nvPr>
            <p:ph type="title"/>
          </p:nvPr>
        </p:nvSpPr>
        <p:spPr/>
        <p:txBody>
          <a:bodyPr anchor="t">
            <a:normAutofit/>
          </a:bodyPr>
          <a:lstStyle/>
          <a:p>
            <a:r>
              <a:rPr lang="en-US" sz="6000" dirty="0"/>
              <a:t>Implementation (AWS Server)</a:t>
            </a:r>
          </a:p>
        </p:txBody>
      </p:sp>
      <p:sp>
        <p:nvSpPr>
          <p:cNvPr id="3" name="Content Placeholder 2">
            <a:extLst>
              <a:ext uri="{FF2B5EF4-FFF2-40B4-BE49-F238E27FC236}">
                <a16:creationId xmlns:a16="http://schemas.microsoft.com/office/drawing/2014/main" id="{99098CEA-E218-D345-822C-95ADE9A4F75E}"/>
              </a:ext>
            </a:extLst>
          </p:cNvPr>
          <p:cNvSpPr>
            <a:spLocks noGrp="1"/>
          </p:cNvSpPr>
          <p:nvPr>
            <p:ph idx="1"/>
          </p:nvPr>
        </p:nvSpPr>
        <p:spPr/>
        <p:txBody>
          <a:bodyPr/>
          <a:lstStyle/>
          <a:p>
            <a:pPr lvl="1"/>
            <a:r>
              <a:rPr lang="en-US" sz="4000"/>
              <a:t>Hosts Java Spring API endpoints.</a:t>
            </a:r>
          </a:p>
          <a:p>
            <a:pPr lvl="2"/>
            <a:r>
              <a:rPr lang="en-US" sz="3200"/>
              <a:t>Listens for incoming requests from sensor hub, smart watch, and android app</a:t>
            </a:r>
          </a:p>
          <a:p>
            <a:pPr lvl="2"/>
            <a:r>
              <a:rPr lang="en-US" sz="3200"/>
              <a:t>Processes incoming data to compute the time duration of each event.</a:t>
            </a:r>
          </a:p>
          <a:p>
            <a:pPr lvl="2"/>
            <a:r>
              <a:rPr lang="en-US" sz="3200"/>
              <a:t>Stores data on MySQL Database hosted on server.</a:t>
            </a:r>
          </a:p>
          <a:p>
            <a:pPr lvl="2"/>
            <a:endParaRPr lang="en-US" dirty="0"/>
          </a:p>
        </p:txBody>
      </p:sp>
      <p:sp>
        <p:nvSpPr>
          <p:cNvPr id="4" name="Slide Number Placeholder 3">
            <a:extLst>
              <a:ext uri="{FF2B5EF4-FFF2-40B4-BE49-F238E27FC236}">
                <a16:creationId xmlns:a16="http://schemas.microsoft.com/office/drawing/2014/main" id="{1C0C09CD-20B4-814C-8446-81E17ED22771}"/>
              </a:ext>
            </a:extLst>
          </p:cNvPr>
          <p:cNvSpPr>
            <a:spLocks noGrp="1"/>
          </p:cNvSpPr>
          <p:nvPr>
            <p:ph type="sldNum" sz="quarter" idx="12"/>
          </p:nvPr>
        </p:nvSpPr>
        <p:spPr/>
        <p:txBody>
          <a:bodyPr/>
          <a:lstStyle/>
          <a:p>
            <a:fld id="{F0271AED-B47B-40BA-8DFB-EF1408D3F07E}" type="slidenum">
              <a:rPr lang="en-US" smtClean="0"/>
              <a:t>17</a:t>
            </a:fld>
            <a:endParaRPr lang="en-US"/>
          </a:p>
        </p:txBody>
      </p:sp>
    </p:spTree>
    <p:extLst>
      <p:ext uri="{BB962C8B-B14F-4D97-AF65-F5344CB8AC3E}">
        <p14:creationId xmlns:p14="http://schemas.microsoft.com/office/powerpoint/2010/main" val="1856711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F7D741-4D9C-8549-8D95-D9C00E9F4F85}"/>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C7CD-16A8-48CE-A396-41622897A620}"/>
              </a:ext>
            </a:extLst>
          </p:cNvPr>
          <p:cNvSpPr>
            <a:spLocks noGrp="1"/>
          </p:cNvSpPr>
          <p:nvPr>
            <p:ph type="title"/>
          </p:nvPr>
        </p:nvSpPr>
        <p:spPr>
          <a:xfrm>
            <a:off x="1096994" y="143173"/>
            <a:ext cx="10055781" cy="1450757"/>
          </a:xfrm>
        </p:spPr>
        <p:txBody>
          <a:bodyPr anchor="t">
            <a:normAutofit/>
          </a:bodyPr>
          <a:lstStyle/>
          <a:p>
            <a:r>
              <a:rPr lang="en-US" sz="6000" dirty="0">
                <a:latin typeface="Garamond"/>
              </a:rPr>
              <a:t>Standards/Best Practices </a:t>
            </a:r>
          </a:p>
        </p:txBody>
      </p:sp>
      <p:sp>
        <p:nvSpPr>
          <p:cNvPr id="3" name="Content Placeholder 2">
            <a:extLst>
              <a:ext uri="{FF2B5EF4-FFF2-40B4-BE49-F238E27FC236}">
                <a16:creationId xmlns:a16="http://schemas.microsoft.com/office/drawing/2014/main" id="{C01FE4DC-03C3-40E1-B99C-4B6CA2D5B103}"/>
              </a:ext>
            </a:extLst>
          </p:cNvPr>
          <p:cNvSpPr>
            <a:spLocks noGrp="1"/>
          </p:cNvSpPr>
          <p:nvPr>
            <p:ph idx="1"/>
          </p:nvPr>
        </p:nvSpPr>
        <p:spPr>
          <a:xfrm>
            <a:off x="1096994" y="1845734"/>
            <a:ext cx="10055782" cy="4023360"/>
          </a:xfrm>
        </p:spPr>
        <p:txBody>
          <a:bodyPr/>
          <a:lstStyle/>
          <a:p>
            <a:pPr>
              <a:buFont typeface="Courier New" panose="02070309020205020404" pitchFamily="49" charset="0"/>
              <a:buChar char="o"/>
            </a:pPr>
            <a:r>
              <a:rPr lang="en-US" sz="4000" dirty="0"/>
              <a:t>Part 10471: Device specialization</a:t>
            </a:r>
          </a:p>
          <a:p>
            <a:pPr lvl="3">
              <a:buFont typeface="Courier New" panose="02070309020205020404" pitchFamily="49" charset="0"/>
              <a:buChar char="o"/>
            </a:pPr>
            <a:r>
              <a:rPr lang="en-US" sz="2800" dirty="0"/>
              <a:t>Independent living activity hub</a:t>
            </a:r>
          </a:p>
          <a:p>
            <a:pPr>
              <a:buFont typeface="Courier New" panose="02070309020205020404" pitchFamily="49" charset="0"/>
              <a:buChar char="o"/>
            </a:pPr>
            <a:r>
              <a:rPr lang="en-US" sz="3600" dirty="0"/>
              <a:t>Use food safe products (NSF certified) </a:t>
            </a:r>
          </a:p>
          <a:p>
            <a:pPr>
              <a:buFont typeface="Courier New" panose="02070309020205020404" pitchFamily="49" charset="0"/>
              <a:buChar char="o"/>
            </a:pPr>
            <a:endParaRPr lang="en-US" dirty="0"/>
          </a:p>
          <a:p>
            <a:pPr>
              <a:buFont typeface="Courier New" panose="02070309020205020404" pitchFamily="49" charset="0"/>
              <a:buChar char="o"/>
            </a:pPr>
            <a:endParaRPr lang="en-US" dirty="0"/>
          </a:p>
          <a:p>
            <a:pPr>
              <a:buFont typeface="Courier New" panose="02070309020205020404" pitchFamily="49" charset="0"/>
              <a:buChar char="o"/>
            </a:pPr>
            <a:endParaRPr lang="en-US" dirty="0"/>
          </a:p>
          <a:p>
            <a:pPr>
              <a:buFont typeface="Courier New" panose="02070309020205020404" pitchFamily="49" charset="0"/>
              <a:buChar char="o"/>
            </a:pPr>
            <a:endParaRPr lang="en-US" dirty="0"/>
          </a:p>
        </p:txBody>
      </p:sp>
      <p:pic>
        <p:nvPicPr>
          <p:cNvPr id="1028" name="Picture 4" descr="Clipart Lunch Food Clipart Clip art of Food Clipart 2919 ">
            <a:extLst>
              <a:ext uri="{FF2B5EF4-FFF2-40B4-BE49-F238E27FC236}">
                <a16:creationId xmlns:a16="http://schemas.microsoft.com/office/drawing/2014/main" id="{A735D58B-DABB-4A4D-8882-38CE8AD6D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870" y="3841371"/>
            <a:ext cx="3321941" cy="2174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E92915-2BFD-4FDF-9D2B-4AFB85E57121}"/>
              </a:ext>
            </a:extLst>
          </p:cNvPr>
          <p:cNvSpPr txBox="1"/>
          <p:nvPr/>
        </p:nvSpPr>
        <p:spPr>
          <a:xfrm>
            <a:off x="9853127" y="5603665"/>
            <a:ext cx="559769" cy="369332"/>
          </a:xfrm>
          <a:prstGeom prst="rect">
            <a:avLst/>
          </a:prstGeom>
          <a:noFill/>
        </p:spPr>
        <p:txBody>
          <a:bodyPr wrap="none" rtlCol="0">
            <a:spAutoFit/>
          </a:bodyPr>
          <a:lstStyle/>
          <a:p>
            <a:r>
              <a:rPr lang="en-US" sz="1800" dirty="0"/>
              <a:t>[14]</a:t>
            </a:r>
          </a:p>
        </p:txBody>
      </p:sp>
      <p:pic>
        <p:nvPicPr>
          <p:cNvPr id="1032" name="Picture 8" descr="Network">
            <a:extLst>
              <a:ext uri="{FF2B5EF4-FFF2-40B4-BE49-F238E27FC236}">
                <a16:creationId xmlns:a16="http://schemas.microsoft.com/office/drawing/2014/main" id="{4B84D986-A63B-4A36-B402-BE1F74C3F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987" y="4375119"/>
            <a:ext cx="4452048" cy="1671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4AD3BD-F459-4D3F-965A-6E5201272511}"/>
              </a:ext>
            </a:extLst>
          </p:cNvPr>
          <p:cNvSpPr txBox="1"/>
          <p:nvPr/>
        </p:nvSpPr>
        <p:spPr>
          <a:xfrm>
            <a:off x="5263342" y="5518814"/>
            <a:ext cx="763563" cy="400110"/>
          </a:xfrm>
          <a:prstGeom prst="rect">
            <a:avLst/>
          </a:prstGeom>
          <a:noFill/>
        </p:spPr>
        <p:txBody>
          <a:bodyPr wrap="square" rtlCol="0">
            <a:spAutoFit/>
          </a:bodyPr>
          <a:lstStyle/>
          <a:p>
            <a:r>
              <a:rPr lang="en-US" sz="2000" dirty="0"/>
              <a:t>[13]</a:t>
            </a:r>
          </a:p>
        </p:txBody>
      </p:sp>
      <p:sp>
        <p:nvSpPr>
          <p:cNvPr id="6" name="Slide Number Placeholder 5">
            <a:extLst>
              <a:ext uri="{FF2B5EF4-FFF2-40B4-BE49-F238E27FC236}">
                <a16:creationId xmlns:a16="http://schemas.microsoft.com/office/drawing/2014/main" id="{49938D31-71B0-3E4A-BD4E-7F12DE2567AE}"/>
              </a:ext>
            </a:extLst>
          </p:cNvPr>
          <p:cNvSpPr>
            <a:spLocks noGrp="1"/>
          </p:cNvSpPr>
          <p:nvPr>
            <p:ph type="sldNum" sz="quarter" idx="12"/>
          </p:nvPr>
        </p:nvSpPr>
        <p:spPr/>
        <p:txBody>
          <a:bodyPr/>
          <a:lstStyle/>
          <a:p>
            <a:fld id="{F0271AED-B47B-40BA-8DFB-EF1408D3F07E}" type="slidenum">
              <a:rPr lang="en-US" smtClean="0"/>
              <a:t>18</a:t>
            </a:fld>
            <a:endParaRPr lang="en-US"/>
          </a:p>
        </p:txBody>
      </p:sp>
    </p:spTree>
    <p:extLst>
      <p:ext uri="{BB962C8B-B14F-4D97-AF65-F5344CB8AC3E}">
        <p14:creationId xmlns:p14="http://schemas.microsoft.com/office/powerpoint/2010/main" val="353731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A084C0-6708-0542-BBC9-123644ADBC65}"/>
              </a:ext>
            </a:extLst>
          </p:cNvPr>
          <p:cNvSpPr/>
          <p:nvPr/>
        </p:nvSpPr>
        <p:spPr>
          <a:xfrm>
            <a:off x="859502" y="1573050"/>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00D2C6-C807-4336-B266-3C46F994CD75}"/>
              </a:ext>
            </a:extLst>
          </p:cNvPr>
          <p:cNvSpPr>
            <a:spLocks noGrp="1"/>
          </p:cNvSpPr>
          <p:nvPr>
            <p:ph type="title"/>
          </p:nvPr>
        </p:nvSpPr>
        <p:spPr/>
        <p:txBody>
          <a:bodyPr anchor="t">
            <a:normAutofit/>
          </a:bodyPr>
          <a:lstStyle/>
          <a:p>
            <a:r>
              <a:rPr lang="en-US" sz="6000" dirty="0">
                <a:latin typeface="Garamond"/>
              </a:rPr>
              <a:t>Test Plan</a:t>
            </a:r>
            <a:endParaRPr lang="en-US" sz="6000" dirty="0"/>
          </a:p>
        </p:txBody>
      </p:sp>
      <p:pic>
        <p:nvPicPr>
          <p:cNvPr id="4" name="Picture 4" descr="A large room&#10;&#10;Description generated with high confidence">
            <a:extLst>
              <a:ext uri="{FF2B5EF4-FFF2-40B4-BE49-F238E27FC236}">
                <a16:creationId xmlns:a16="http://schemas.microsoft.com/office/drawing/2014/main" id="{38645EE8-37B2-42A9-A957-F4B070B4D3B5}"/>
              </a:ext>
            </a:extLst>
          </p:cNvPr>
          <p:cNvPicPr>
            <a:picLocks noGrp="1" noChangeAspect="1"/>
          </p:cNvPicPr>
          <p:nvPr>
            <p:ph idx="1"/>
          </p:nvPr>
        </p:nvPicPr>
        <p:blipFill>
          <a:blip r:embed="rId2"/>
          <a:stretch>
            <a:fillRect/>
          </a:stretch>
        </p:blipFill>
        <p:spPr>
          <a:xfrm>
            <a:off x="1094381" y="2828047"/>
            <a:ext cx="3163237" cy="2108771"/>
          </a:xfrm>
          <a:prstGeom prst="rect">
            <a:avLst/>
          </a:prstGeom>
        </p:spPr>
      </p:pic>
      <p:pic>
        <p:nvPicPr>
          <p:cNvPr id="6" name="Picture 6" descr="A picture containing indoor, table, cup, wall&#10;&#10;Description generated with very high confidence">
            <a:extLst>
              <a:ext uri="{FF2B5EF4-FFF2-40B4-BE49-F238E27FC236}">
                <a16:creationId xmlns:a16="http://schemas.microsoft.com/office/drawing/2014/main" id="{7C23B055-FE29-4A9B-B321-3AA4D341D51D}"/>
              </a:ext>
            </a:extLst>
          </p:cNvPr>
          <p:cNvPicPr>
            <a:picLocks noChangeAspect="1"/>
          </p:cNvPicPr>
          <p:nvPr/>
        </p:nvPicPr>
        <p:blipFill>
          <a:blip r:embed="rId3"/>
          <a:stretch>
            <a:fillRect/>
          </a:stretch>
        </p:blipFill>
        <p:spPr>
          <a:xfrm>
            <a:off x="4949820" y="2463762"/>
            <a:ext cx="2471245" cy="2471182"/>
          </a:xfrm>
          <a:prstGeom prst="rect">
            <a:avLst/>
          </a:prstGeom>
        </p:spPr>
      </p:pic>
      <p:pic>
        <p:nvPicPr>
          <p:cNvPr id="8" name="Picture 8" descr="A close up of a watch&#10;&#10;Description generated with very high confidence">
            <a:extLst>
              <a:ext uri="{FF2B5EF4-FFF2-40B4-BE49-F238E27FC236}">
                <a16:creationId xmlns:a16="http://schemas.microsoft.com/office/drawing/2014/main" id="{AE1F0FEA-46FF-48F2-B644-5537A4F264E5}"/>
              </a:ext>
            </a:extLst>
          </p:cNvPr>
          <p:cNvPicPr>
            <a:picLocks noChangeAspect="1"/>
          </p:cNvPicPr>
          <p:nvPr/>
        </p:nvPicPr>
        <p:blipFill>
          <a:blip r:embed="rId4"/>
          <a:stretch>
            <a:fillRect/>
          </a:stretch>
        </p:blipFill>
        <p:spPr>
          <a:xfrm>
            <a:off x="8113162" y="3077684"/>
            <a:ext cx="2743270" cy="1828800"/>
          </a:xfrm>
          <a:prstGeom prst="rect">
            <a:avLst/>
          </a:prstGeom>
        </p:spPr>
      </p:pic>
      <p:sp>
        <p:nvSpPr>
          <p:cNvPr id="10" name="TextBox 9">
            <a:extLst>
              <a:ext uri="{FF2B5EF4-FFF2-40B4-BE49-F238E27FC236}">
                <a16:creationId xmlns:a16="http://schemas.microsoft.com/office/drawing/2014/main" id="{FF72B1CC-87A9-4294-A52C-A599E11B11AF}"/>
              </a:ext>
            </a:extLst>
          </p:cNvPr>
          <p:cNvSpPr txBox="1"/>
          <p:nvPr/>
        </p:nvSpPr>
        <p:spPr>
          <a:xfrm>
            <a:off x="1334638" y="156227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524727"/>
                </a:solidFill>
                <a:latin typeface="Garamond"/>
              </a:rPr>
              <a:t>Test Personal Appliances</a:t>
            </a:r>
          </a:p>
        </p:txBody>
      </p:sp>
      <p:sp>
        <p:nvSpPr>
          <p:cNvPr id="11" name="TextBox 10">
            <a:extLst>
              <a:ext uri="{FF2B5EF4-FFF2-40B4-BE49-F238E27FC236}">
                <a16:creationId xmlns:a16="http://schemas.microsoft.com/office/drawing/2014/main" id="{0E2930F0-9514-4FB4-8612-F18A32A61D19}"/>
              </a:ext>
            </a:extLst>
          </p:cNvPr>
          <p:cNvSpPr txBox="1"/>
          <p:nvPr/>
        </p:nvSpPr>
        <p:spPr>
          <a:xfrm>
            <a:off x="4999964" y="156234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524727"/>
                </a:solidFill>
                <a:latin typeface="Garamond"/>
              </a:rPr>
              <a:t>Self-Built Flow System</a:t>
            </a:r>
            <a:endParaRPr lang="en-US" sz="3200" err="1">
              <a:solidFill>
                <a:srgbClr val="524727"/>
              </a:solidFill>
              <a:latin typeface="Garamond"/>
            </a:endParaRPr>
          </a:p>
        </p:txBody>
      </p:sp>
      <p:sp>
        <p:nvSpPr>
          <p:cNvPr id="12" name="TextBox 11">
            <a:extLst>
              <a:ext uri="{FF2B5EF4-FFF2-40B4-BE49-F238E27FC236}">
                <a16:creationId xmlns:a16="http://schemas.microsoft.com/office/drawing/2014/main" id="{F5B2AA99-543B-41D1-B1CC-61765333BEA5}"/>
              </a:ext>
            </a:extLst>
          </p:cNvPr>
          <p:cNvSpPr txBox="1"/>
          <p:nvPr/>
        </p:nvSpPr>
        <p:spPr>
          <a:xfrm>
            <a:off x="8111085" y="156241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524727"/>
                </a:solidFill>
                <a:latin typeface="Garamond"/>
              </a:rPr>
              <a:t>Personal Body Data Collection</a:t>
            </a:r>
            <a:endParaRPr lang="en-US" sz="3200" err="1">
              <a:solidFill>
                <a:srgbClr val="524727"/>
              </a:solidFill>
              <a:latin typeface="Garamond"/>
            </a:endParaRPr>
          </a:p>
        </p:txBody>
      </p:sp>
      <p:sp>
        <p:nvSpPr>
          <p:cNvPr id="5" name="Slide Number Placeholder 4">
            <a:extLst>
              <a:ext uri="{FF2B5EF4-FFF2-40B4-BE49-F238E27FC236}">
                <a16:creationId xmlns:a16="http://schemas.microsoft.com/office/drawing/2014/main" id="{4927A03B-F096-D143-AA57-4CD42E26F7FA}"/>
              </a:ext>
            </a:extLst>
          </p:cNvPr>
          <p:cNvSpPr>
            <a:spLocks noGrp="1"/>
          </p:cNvSpPr>
          <p:nvPr>
            <p:ph type="sldNum" sz="quarter" idx="12"/>
          </p:nvPr>
        </p:nvSpPr>
        <p:spPr/>
        <p:txBody>
          <a:bodyPr/>
          <a:lstStyle/>
          <a:p>
            <a:fld id="{F0271AED-B47B-40BA-8DFB-EF1408D3F07E}" type="slidenum">
              <a:rPr lang="en-US" smtClean="0"/>
              <a:t>19</a:t>
            </a:fld>
            <a:endParaRPr lang="en-US"/>
          </a:p>
        </p:txBody>
      </p:sp>
      <p:sp>
        <p:nvSpPr>
          <p:cNvPr id="3" name="TextBox 2">
            <a:extLst>
              <a:ext uri="{FF2B5EF4-FFF2-40B4-BE49-F238E27FC236}">
                <a16:creationId xmlns:a16="http://schemas.microsoft.com/office/drawing/2014/main" id="{6C73BF22-94BB-4EF0-AFEA-75731DBE1DE3}"/>
              </a:ext>
            </a:extLst>
          </p:cNvPr>
          <p:cNvSpPr txBox="1"/>
          <p:nvPr/>
        </p:nvSpPr>
        <p:spPr>
          <a:xfrm>
            <a:off x="10725308" y="4858026"/>
            <a:ext cx="660070" cy="369332"/>
          </a:xfrm>
          <a:prstGeom prst="rect">
            <a:avLst/>
          </a:prstGeom>
          <a:noFill/>
        </p:spPr>
        <p:txBody>
          <a:bodyPr wrap="square" rtlCol="0" anchor="t">
            <a:spAutoFit/>
          </a:bodyPr>
          <a:lstStyle/>
          <a:p>
            <a:r>
              <a:rPr lang="en-US" sz="1800" dirty="0"/>
              <a:t>[17]</a:t>
            </a:r>
          </a:p>
        </p:txBody>
      </p:sp>
      <p:sp>
        <p:nvSpPr>
          <p:cNvPr id="7" name="TextBox 6">
            <a:extLst>
              <a:ext uri="{FF2B5EF4-FFF2-40B4-BE49-F238E27FC236}">
                <a16:creationId xmlns:a16="http://schemas.microsoft.com/office/drawing/2014/main" id="{1548534A-C62A-45B7-8627-9B183DEFFA44}"/>
              </a:ext>
            </a:extLst>
          </p:cNvPr>
          <p:cNvSpPr txBox="1"/>
          <p:nvPr/>
        </p:nvSpPr>
        <p:spPr>
          <a:xfrm>
            <a:off x="6814267" y="4799471"/>
            <a:ext cx="660070" cy="369332"/>
          </a:xfrm>
          <a:prstGeom prst="rect">
            <a:avLst/>
          </a:prstGeom>
          <a:noFill/>
        </p:spPr>
        <p:txBody>
          <a:bodyPr wrap="square" rtlCol="0" anchor="t">
            <a:spAutoFit/>
          </a:bodyPr>
          <a:lstStyle/>
          <a:p>
            <a:r>
              <a:rPr lang="en-US" sz="1800" dirty="0"/>
              <a:t>[16]</a:t>
            </a:r>
          </a:p>
        </p:txBody>
      </p:sp>
      <p:sp>
        <p:nvSpPr>
          <p:cNvPr id="9" name="TextBox 8">
            <a:extLst>
              <a:ext uri="{FF2B5EF4-FFF2-40B4-BE49-F238E27FC236}">
                <a16:creationId xmlns:a16="http://schemas.microsoft.com/office/drawing/2014/main" id="{C1194755-214F-42DB-83A1-08D9FEE65F5F}"/>
              </a:ext>
            </a:extLst>
          </p:cNvPr>
          <p:cNvSpPr txBox="1"/>
          <p:nvPr/>
        </p:nvSpPr>
        <p:spPr>
          <a:xfrm>
            <a:off x="4153646" y="4805472"/>
            <a:ext cx="660070" cy="369332"/>
          </a:xfrm>
          <a:prstGeom prst="rect">
            <a:avLst/>
          </a:prstGeom>
          <a:noFill/>
        </p:spPr>
        <p:txBody>
          <a:bodyPr wrap="square" rtlCol="0" anchor="t">
            <a:spAutoFit/>
          </a:bodyPr>
          <a:lstStyle/>
          <a:p>
            <a:r>
              <a:rPr lang="en-US" sz="1800" dirty="0"/>
              <a:t>[15]</a:t>
            </a:r>
          </a:p>
        </p:txBody>
      </p:sp>
    </p:spTree>
    <p:extLst>
      <p:ext uri="{BB962C8B-B14F-4D97-AF65-F5344CB8AC3E}">
        <p14:creationId xmlns:p14="http://schemas.microsoft.com/office/powerpoint/2010/main" val="3625831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C40DA2-3E62-CD47-BFE0-5BD5770F6FA4}"/>
              </a:ext>
            </a:extLst>
          </p:cNvPr>
          <p:cNvSpPr/>
          <p:nvPr/>
        </p:nvSpPr>
        <p:spPr>
          <a:xfrm>
            <a:off x="0" y="5424398"/>
            <a:ext cx="2252540" cy="1077218"/>
          </a:xfrm>
          <a:prstGeom prst="rect">
            <a:avLst/>
          </a:prstGeom>
        </p:spPr>
        <p:txBody>
          <a:bodyPr wrap="none">
            <a:spAutoFit/>
          </a:bodyPr>
          <a:lstStyle/>
          <a:p>
            <a:r>
              <a:rPr lang="en-US" sz="6400">
                <a:solidFill>
                  <a:srgbClr val="524727"/>
                </a:solidFill>
                <a:latin typeface="Garamond" panose="02020404030301010803" pitchFamily="18" charset="0"/>
              </a:rPr>
              <a:t>Vision</a:t>
            </a:r>
            <a:endParaRPr lang="en-US" sz="6400">
              <a:solidFill>
                <a:srgbClr val="524727"/>
              </a:solidFill>
            </a:endParaRPr>
          </a:p>
        </p:txBody>
      </p:sp>
      <p:pic>
        <p:nvPicPr>
          <p:cNvPr id="3" name="Picture 4" descr="https://lh5.googleusercontent.com/CxRV8fpy8W-gsGQBwPIZ5UxaGBA-RhljSTow71syLHzF288PzdKCp4R7iHB9ChUzvdxuMnUh9k5ptS7r8hGfuesBftjaU1-7Y-ZrZ1JhIMJ3NbaP3h30GTKuAUa6B3QMPSdpI0UhLqU">
            <a:extLst>
              <a:ext uri="{FF2B5EF4-FFF2-40B4-BE49-F238E27FC236}">
                <a16:creationId xmlns:a16="http://schemas.microsoft.com/office/drawing/2014/main" id="{EC6FF50E-3A56-2D47-A3EA-3F67C85CDE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4"/>
          <a:stretch/>
        </p:blipFill>
        <p:spPr bwMode="auto">
          <a:xfrm>
            <a:off x="233066" y="1384576"/>
            <a:ext cx="5861346" cy="40888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lh5.googleusercontent.com/1lfkgKj9BK5q21CWi1e-h7sy7QfUAVmQi0_EwT3l-n6PxKLXerXl94Ll90lm3zB16IFFwYOuZqLP_LXRpJICHYvAhj1h3bc4oHgOLJUQ_f_qdTJWzznvr1uQU-4-AyPaK4QMTRMwTDQ">
            <a:extLst>
              <a:ext uri="{FF2B5EF4-FFF2-40B4-BE49-F238E27FC236}">
                <a16:creationId xmlns:a16="http://schemas.microsoft.com/office/drawing/2014/main" id="{D0C33966-557E-4D48-B113-A8AD03C2B8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29" r="2" b="2"/>
          <a:stretch/>
        </p:blipFill>
        <p:spPr bwMode="auto">
          <a:xfrm>
            <a:off x="6205291" y="1383909"/>
            <a:ext cx="5861372" cy="40895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40B3FD7-9905-3345-ADA2-C37358E9C94F}"/>
              </a:ext>
            </a:extLst>
          </p:cNvPr>
          <p:cNvSpPr>
            <a:spLocks noGrp="1"/>
          </p:cNvSpPr>
          <p:nvPr>
            <p:ph type="sldNum" sz="quarter" idx="12"/>
          </p:nvPr>
        </p:nvSpPr>
        <p:spPr/>
        <p:txBody>
          <a:bodyPr/>
          <a:lstStyle/>
          <a:p>
            <a:fld id="{F0271AED-B47B-40BA-8DFB-EF1408D3F07E}" type="slidenum">
              <a:rPr lang="en-US" smtClean="0"/>
              <a:t>2</a:t>
            </a:fld>
            <a:endParaRPr lang="en-US"/>
          </a:p>
        </p:txBody>
      </p:sp>
      <p:sp>
        <p:nvSpPr>
          <p:cNvPr id="6" name="TextBox 5">
            <a:extLst>
              <a:ext uri="{FF2B5EF4-FFF2-40B4-BE49-F238E27FC236}">
                <a16:creationId xmlns:a16="http://schemas.microsoft.com/office/drawing/2014/main" id="{59F834FD-6AF1-A643-90B2-468E76489B22}"/>
              </a:ext>
            </a:extLst>
          </p:cNvPr>
          <p:cNvSpPr txBox="1"/>
          <p:nvPr/>
        </p:nvSpPr>
        <p:spPr>
          <a:xfrm>
            <a:off x="5725841" y="5424398"/>
            <a:ext cx="507876" cy="307777"/>
          </a:xfrm>
          <a:prstGeom prst="rect">
            <a:avLst/>
          </a:prstGeom>
          <a:noFill/>
        </p:spPr>
        <p:txBody>
          <a:bodyPr wrap="square" rtlCol="0">
            <a:spAutoFit/>
          </a:bodyPr>
          <a:lstStyle/>
          <a:p>
            <a:r>
              <a:rPr lang="en-US" sz="1400" dirty="0"/>
              <a:t>[1]</a:t>
            </a:r>
          </a:p>
        </p:txBody>
      </p:sp>
      <p:sp>
        <p:nvSpPr>
          <p:cNvPr id="7" name="TextBox 6">
            <a:extLst>
              <a:ext uri="{FF2B5EF4-FFF2-40B4-BE49-F238E27FC236}">
                <a16:creationId xmlns:a16="http://schemas.microsoft.com/office/drawing/2014/main" id="{396FE615-487F-7D48-9A6B-71E68F785A00}"/>
              </a:ext>
            </a:extLst>
          </p:cNvPr>
          <p:cNvSpPr txBox="1"/>
          <p:nvPr/>
        </p:nvSpPr>
        <p:spPr>
          <a:xfrm>
            <a:off x="11680949" y="5485989"/>
            <a:ext cx="507876" cy="307777"/>
          </a:xfrm>
          <a:prstGeom prst="rect">
            <a:avLst/>
          </a:prstGeom>
          <a:noFill/>
        </p:spPr>
        <p:txBody>
          <a:bodyPr wrap="square" rtlCol="0">
            <a:spAutoFit/>
          </a:bodyPr>
          <a:lstStyle/>
          <a:p>
            <a:r>
              <a:rPr lang="en-US" sz="1400" dirty="0"/>
              <a:t>[2]</a:t>
            </a:r>
          </a:p>
        </p:txBody>
      </p:sp>
    </p:spTree>
    <p:extLst>
      <p:ext uri="{BB962C8B-B14F-4D97-AF65-F5344CB8AC3E}">
        <p14:creationId xmlns:p14="http://schemas.microsoft.com/office/powerpoint/2010/main" val="347551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BA4F775-C381-7F4B-B4DD-17DD051A1DB3}"/>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A53F9E-2347-B143-B955-E4E511495A90}"/>
              </a:ext>
            </a:extLst>
          </p:cNvPr>
          <p:cNvSpPr>
            <a:spLocks noGrp="1"/>
          </p:cNvSpPr>
          <p:nvPr>
            <p:ph type="title"/>
          </p:nvPr>
        </p:nvSpPr>
        <p:spPr/>
        <p:txBody>
          <a:bodyPr anchor="t">
            <a:normAutofit/>
          </a:bodyPr>
          <a:lstStyle/>
          <a:p>
            <a:r>
              <a:rPr lang="en-US" sz="6000" dirty="0"/>
              <a:t>Integration Testing</a:t>
            </a:r>
          </a:p>
        </p:txBody>
      </p:sp>
      <p:sp>
        <p:nvSpPr>
          <p:cNvPr id="3" name="Content Placeholder 2">
            <a:extLst>
              <a:ext uri="{FF2B5EF4-FFF2-40B4-BE49-F238E27FC236}">
                <a16:creationId xmlns:a16="http://schemas.microsoft.com/office/drawing/2014/main" id="{5FB1CCD2-0ABA-304F-88E9-65BA0ED6A24A}"/>
              </a:ext>
            </a:extLst>
          </p:cNvPr>
          <p:cNvSpPr>
            <a:spLocks noGrp="1"/>
          </p:cNvSpPr>
          <p:nvPr>
            <p:ph idx="1"/>
          </p:nvPr>
        </p:nvSpPr>
        <p:spPr>
          <a:xfrm>
            <a:off x="1096994" y="1110633"/>
            <a:ext cx="10055782" cy="572001"/>
          </a:xfrm>
        </p:spPr>
        <p:txBody>
          <a:bodyPr>
            <a:normAutofit/>
          </a:bodyPr>
          <a:lstStyle/>
          <a:p>
            <a:r>
              <a:rPr lang="en-US" sz="3200" b="1" dirty="0"/>
              <a:t>Smart Plugs and Flow Meter</a:t>
            </a:r>
          </a:p>
        </p:txBody>
      </p:sp>
      <p:sp>
        <p:nvSpPr>
          <p:cNvPr id="4" name="Slide Number Placeholder 3">
            <a:extLst>
              <a:ext uri="{FF2B5EF4-FFF2-40B4-BE49-F238E27FC236}">
                <a16:creationId xmlns:a16="http://schemas.microsoft.com/office/drawing/2014/main" id="{B466401D-E06D-FD4D-8126-8DE114A4F780}"/>
              </a:ext>
            </a:extLst>
          </p:cNvPr>
          <p:cNvSpPr>
            <a:spLocks noGrp="1"/>
          </p:cNvSpPr>
          <p:nvPr>
            <p:ph type="sldNum" sz="quarter" idx="12"/>
          </p:nvPr>
        </p:nvSpPr>
        <p:spPr/>
        <p:txBody>
          <a:bodyPr/>
          <a:lstStyle/>
          <a:p>
            <a:fld id="{F0271AED-B47B-40BA-8DFB-EF1408D3F07E}" type="slidenum">
              <a:rPr lang="en-US" smtClean="0"/>
              <a:t>20</a:t>
            </a:fld>
            <a:endParaRPr lang="en-US"/>
          </a:p>
        </p:txBody>
      </p:sp>
      <p:sp>
        <p:nvSpPr>
          <p:cNvPr id="5" name="Rectangle 4">
            <a:extLst>
              <a:ext uri="{FF2B5EF4-FFF2-40B4-BE49-F238E27FC236}">
                <a16:creationId xmlns:a16="http://schemas.microsoft.com/office/drawing/2014/main" id="{C608A0C4-B24B-994F-ADB4-38F6D5AA8E42}"/>
              </a:ext>
            </a:extLst>
          </p:cNvPr>
          <p:cNvSpPr/>
          <p:nvPr/>
        </p:nvSpPr>
        <p:spPr>
          <a:xfrm>
            <a:off x="1096994" y="1671083"/>
            <a:ext cx="2443528" cy="162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Development</a:t>
            </a:r>
          </a:p>
        </p:txBody>
      </p:sp>
      <p:sp>
        <p:nvSpPr>
          <p:cNvPr id="6" name="Rectangle 5">
            <a:extLst>
              <a:ext uri="{FF2B5EF4-FFF2-40B4-BE49-F238E27FC236}">
                <a16:creationId xmlns:a16="http://schemas.microsoft.com/office/drawing/2014/main" id="{C4EED4F3-CF62-224C-866E-126EAA27AC7A}"/>
              </a:ext>
            </a:extLst>
          </p:cNvPr>
          <p:cNvSpPr/>
          <p:nvPr/>
        </p:nvSpPr>
        <p:spPr>
          <a:xfrm>
            <a:off x="4767509" y="1670966"/>
            <a:ext cx="2386739" cy="162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Office</a:t>
            </a:r>
          </a:p>
          <a:p>
            <a:pPr algn="ctr"/>
            <a:r>
              <a:rPr lang="en-US" sz="3200" dirty="0">
                <a:solidFill>
                  <a:schemeClr val="tx1"/>
                </a:solidFill>
              </a:rPr>
              <a:t>Test </a:t>
            </a:r>
          </a:p>
          <a:p>
            <a:pPr algn="ctr"/>
            <a:r>
              <a:rPr lang="en-US" sz="3200" dirty="0">
                <a:solidFill>
                  <a:schemeClr val="tx1"/>
                </a:solidFill>
              </a:rPr>
              <a:t>Environment</a:t>
            </a:r>
          </a:p>
        </p:txBody>
      </p:sp>
      <p:sp>
        <p:nvSpPr>
          <p:cNvPr id="7" name="Rectangle 6">
            <a:extLst>
              <a:ext uri="{FF2B5EF4-FFF2-40B4-BE49-F238E27FC236}">
                <a16:creationId xmlns:a16="http://schemas.microsoft.com/office/drawing/2014/main" id="{8DE01E04-AFB1-434D-A7BE-1FFD37465EB7}"/>
              </a:ext>
            </a:extLst>
          </p:cNvPr>
          <p:cNvSpPr/>
          <p:nvPr/>
        </p:nvSpPr>
        <p:spPr>
          <a:xfrm>
            <a:off x="8438024" y="1670966"/>
            <a:ext cx="2386739" cy="162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Apartment</a:t>
            </a:r>
          </a:p>
          <a:p>
            <a:pPr algn="ctr"/>
            <a:r>
              <a:rPr lang="en-US" sz="3200" dirty="0">
                <a:solidFill>
                  <a:schemeClr val="tx1"/>
                </a:solidFill>
              </a:rPr>
              <a:t>Installation</a:t>
            </a:r>
          </a:p>
        </p:txBody>
      </p:sp>
      <p:cxnSp>
        <p:nvCxnSpPr>
          <p:cNvPr id="9" name="Straight Arrow Connector 8">
            <a:extLst>
              <a:ext uri="{FF2B5EF4-FFF2-40B4-BE49-F238E27FC236}">
                <a16:creationId xmlns:a16="http://schemas.microsoft.com/office/drawing/2014/main" id="{9CE95DCA-8E4E-A941-B7F0-A0408515D840}"/>
              </a:ext>
            </a:extLst>
          </p:cNvPr>
          <p:cNvCxnSpPr>
            <a:cxnSpLocks/>
            <a:stCxn id="5" idx="3"/>
            <a:endCxn id="6" idx="1"/>
          </p:cNvCxnSpPr>
          <p:nvPr/>
        </p:nvCxnSpPr>
        <p:spPr>
          <a:xfrm flipV="1">
            <a:off x="3540522" y="2484627"/>
            <a:ext cx="1226987" cy="1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0C45FED-A4DA-CD46-A077-D99250284DF5}"/>
              </a:ext>
            </a:extLst>
          </p:cNvPr>
          <p:cNvCxnSpPr>
            <a:cxnSpLocks/>
          </p:cNvCxnSpPr>
          <p:nvPr/>
        </p:nvCxnSpPr>
        <p:spPr>
          <a:xfrm flipV="1">
            <a:off x="7154248" y="2461261"/>
            <a:ext cx="1283776" cy="1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08A4E1C-9A7D-A441-98BE-9387839699BA}"/>
              </a:ext>
            </a:extLst>
          </p:cNvPr>
          <p:cNvSpPr txBox="1">
            <a:spLocks/>
          </p:cNvSpPr>
          <p:nvPr/>
        </p:nvSpPr>
        <p:spPr>
          <a:xfrm>
            <a:off x="1096993" y="3419059"/>
            <a:ext cx="10055782" cy="572001"/>
          </a:xfrm>
          <a:prstGeom prst="rect">
            <a:avLst/>
          </a:prstGeom>
        </p:spPr>
        <p:txBody>
          <a:bodyPr vert="horz" lIns="0" tIns="45720" rIns="0" bIns="45720" rtlCol="0">
            <a:normAutofit/>
          </a:bodyPr>
          <a:lstStyle>
            <a:lvl1pPr marL="91406" indent="-91406" algn="l" defTabSz="91406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rgbClr val="524727"/>
                </a:solidFill>
                <a:latin typeface="Garamond" panose="02020404030301010803" pitchFamily="18" charset="0"/>
                <a:ea typeface="+mn-ea"/>
                <a:cs typeface="+mn-cs"/>
              </a:defRPr>
            </a:lvl1pPr>
            <a:lvl2pPr marL="383905" indent="-182812" algn="l" defTabSz="914060" rtl="0" eaLnBrk="1" latinLnBrk="0" hangingPunct="1">
              <a:lnSpc>
                <a:spcPct val="90000"/>
              </a:lnSpc>
              <a:spcBef>
                <a:spcPts val="200"/>
              </a:spcBef>
              <a:spcAft>
                <a:spcPts val="400"/>
              </a:spcAft>
              <a:buClr>
                <a:schemeClr val="accent1"/>
              </a:buClr>
              <a:buFont typeface="Calibri" pitchFamily="34" charset="0"/>
              <a:buChar char="◦"/>
              <a:defRPr sz="1799" kern="1200">
                <a:solidFill>
                  <a:srgbClr val="524727"/>
                </a:solidFill>
                <a:latin typeface="Garamond" panose="02020404030301010803" pitchFamily="18" charset="0"/>
                <a:ea typeface="+mn-ea"/>
                <a:cs typeface="+mn-cs"/>
              </a:defRPr>
            </a:lvl2pPr>
            <a:lvl3pPr marL="566718"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3pPr>
            <a:lvl4pPr marL="749530"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4pPr>
            <a:lvl5pPr marL="932342"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5pPr>
            <a:lvl6pPr marL="1099591"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6pPr>
            <a:lvl7pPr marL="1299517"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7pPr>
            <a:lvl8pPr marL="1499443"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8pPr>
            <a:lvl9pPr marL="1699369"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9pPr>
          </a:lstStyle>
          <a:p>
            <a:r>
              <a:rPr lang="en-US" sz="3200" b="1" dirty="0"/>
              <a:t>Smart Watch</a:t>
            </a:r>
          </a:p>
        </p:txBody>
      </p:sp>
      <p:sp>
        <p:nvSpPr>
          <p:cNvPr id="13" name="Content Placeholder 2">
            <a:extLst>
              <a:ext uri="{FF2B5EF4-FFF2-40B4-BE49-F238E27FC236}">
                <a16:creationId xmlns:a16="http://schemas.microsoft.com/office/drawing/2014/main" id="{8BFE3CDB-BE59-8E42-91B0-D753C5F6C4B1}"/>
              </a:ext>
            </a:extLst>
          </p:cNvPr>
          <p:cNvSpPr txBox="1">
            <a:spLocks/>
          </p:cNvSpPr>
          <p:nvPr/>
        </p:nvSpPr>
        <p:spPr>
          <a:xfrm>
            <a:off x="1153783" y="4517050"/>
            <a:ext cx="10055782" cy="572001"/>
          </a:xfrm>
          <a:prstGeom prst="rect">
            <a:avLst/>
          </a:prstGeom>
        </p:spPr>
        <p:txBody>
          <a:bodyPr vert="horz" lIns="0" tIns="45720" rIns="0" bIns="45720" rtlCol="0">
            <a:normAutofit/>
          </a:bodyPr>
          <a:lstStyle>
            <a:lvl1pPr marL="91406" indent="-91406" algn="l" defTabSz="91406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rgbClr val="524727"/>
                </a:solidFill>
                <a:latin typeface="Garamond" panose="02020404030301010803" pitchFamily="18" charset="0"/>
                <a:ea typeface="+mn-ea"/>
                <a:cs typeface="+mn-cs"/>
              </a:defRPr>
            </a:lvl1pPr>
            <a:lvl2pPr marL="383905" indent="-182812" algn="l" defTabSz="914060" rtl="0" eaLnBrk="1" latinLnBrk="0" hangingPunct="1">
              <a:lnSpc>
                <a:spcPct val="90000"/>
              </a:lnSpc>
              <a:spcBef>
                <a:spcPts val="200"/>
              </a:spcBef>
              <a:spcAft>
                <a:spcPts val="400"/>
              </a:spcAft>
              <a:buClr>
                <a:schemeClr val="accent1"/>
              </a:buClr>
              <a:buFont typeface="Calibri" pitchFamily="34" charset="0"/>
              <a:buChar char="◦"/>
              <a:defRPr sz="1799" kern="1200">
                <a:solidFill>
                  <a:srgbClr val="524727"/>
                </a:solidFill>
                <a:latin typeface="Garamond" panose="02020404030301010803" pitchFamily="18" charset="0"/>
                <a:ea typeface="+mn-ea"/>
                <a:cs typeface="+mn-cs"/>
              </a:defRPr>
            </a:lvl2pPr>
            <a:lvl3pPr marL="566718"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3pPr>
            <a:lvl4pPr marL="749530"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4pPr>
            <a:lvl5pPr marL="932342" indent="-182812"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rgbClr val="524727"/>
                </a:solidFill>
                <a:latin typeface="Garamond" panose="02020404030301010803" pitchFamily="18" charset="0"/>
                <a:ea typeface="+mn-ea"/>
                <a:cs typeface="+mn-cs"/>
              </a:defRPr>
            </a:lvl5pPr>
            <a:lvl6pPr marL="1099591"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6pPr>
            <a:lvl7pPr marL="1299517"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7pPr>
            <a:lvl8pPr marL="1499443"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8pPr>
            <a:lvl9pPr marL="1699369" indent="-228515" algn="l" defTabSz="914060" rtl="0" eaLnBrk="1" latinLnBrk="0" hangingPunct="1">
              <a:lnSpc>
                <a:spcPct val="90000"/>
              </a:lnSpc>
              <a:spcBef>
                <a:spcPts val="200"/>
              </a:spcBef>
              <a:spcAft>
                <a:spcPts val="400"/>
              </a:spcAft>
              <a:buClr>
                <a:schemeClr val="accent1"/>
              </a:buClr>
              <a:buFont typeface="Calibri" pitchFamily="34" charset="0"/>
              <a:buChar char="◦"/>
              <a:defRPr sz="1399" kern="1200">
                <a:solidFill>
                  <a:schemeClr val="tx1">
                    <a:lumMod val="75000"/>
                    <a:lumOff val="25000"/>
                  </a:schemeClr>
                </a:solidFill>
                <a:latin typeface="+mn-lt"/>
                <a:ea typeface="+mn-ea"/>
                <a:cs typeface="+mn-cs"/>
              </a:defRPr>
            </a:lvl9pPr>
          </a:lstStyle>
          <a:p>
            <a:endParaRPr lang="en-US" sz="2400" b="1" dirty="0"/>
          </a:p>
        </p:txBody>
      </p:sp>
      <p:sp>
        <p:nvSpPr>
          <p:cNvPr id="15" name="Rectangle 14">
            <a:extLst>
              <a:ext uri="{FF2B5EF4-FFF2-40B4-BE49-F238E27FC236}">
                <a16:creationId xmlns:a16="http://schemas.microsoft.com/office/drawing/2014/main" id="{E7A6E4C4-98E6-9D49-A69C-EC88EE23D2B5}"/>
              </a:ext>
            </a:extLst>
          </p:cNvPr>
          <p:cNvSpPr/>
          <p:nvPr/>
        </p:nvSpPr>
        <p:spPr>
          <a:xfrm>
            <a:off x="1040203" y="3925264"/>
            <a:ext cx="2500319" cy="16273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Development</a:t>
            </a:r>
          </a:p>
        </p:txBody>
      </p:sp>
      <p:sp>
        <p:nvSpPr>
          <p:cNvPr id="19" name="Rectangle 18">
            <a:extLst>
              <a:ext uri="{FF2B5EF4-FFF2-40B4-BE49-F238E27FC236}">
                <a16:creationId xmlns:a16="http://schemas.microsoft.com/office/drawing/2014/main" id="{0ACA0DBF-02BC-A04D-B000-01E6243D2340}"/>
              </a:ext>
            </a:extLst>
          </p:cNvPr>
          <p:cNvSpPr/>
          <p:nvPr/>
        </p:nvSpPr>
        <p:spPr>
          <a:xfrm>
            <a:off x="4767508" y="3913805"/>
            <a:ext cx="2386739" cy="16273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Testing</a:t>
            </a:r>
          </a:p>
          <a:p>
            <a:pPr algn="ctr"/>
            <a:r>
              <a:rPr lang="en-US" sz="3200" dirty="0">
                <a:solidFill>
                  <a:schemeClr val="tx1"/>
                </a:solidFill>
              </a:rPr>
              <a:t> with Team</a:t>
            </a:r>
          </a:p>
        </p:txBody>
      </p:sp>
      <p:sp>
        <p:nvSpPr>
          <p:cNvPr id="20" name="Rectangle 19">
            <a:extLst>
              <a:ext uri="{FF2B5EF4-FFF2-40B4-BE49-F238E27FC236}">
                <a16:creationId xmlns:a16="http://schemas.microsoft.com/office/drawing/2014/main" id="{F43BAE62-BA56-FA4E-8C07-D5531618AA20}"/>
              </a:ext>
            </a:extLst>
          </p:cNvPr>
          <p:cNvSpPr/>
          <p:nvPr/>
        </p:nvSpPr>
        <p:spPr>
          <a:xfrm>
            <a:off x="8381233" y="3915262"/>
            <a:ext cx="2386739" cy="16273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Field </a:t>
            </a:r>
          </a:p>
          <a:p>
            <a:pPr algn="ctr"/>
            <a:r>
              <a:rPr lang="en-US" sz="3200" dirty="0">
                <a:solidFill>
                  <a:schemeClr val="tx1"/>
                </a:solidFill>
              </a:rPr>
              <a:t>Testing</a:t>
            </a:r>
          </a:p>
        </p:txBody>
      </p:sp>
      <p:cxnSp>
        <p:nvCxnSpPr>
          <p:cNvPr id="21" name="Straight Arrow Connector 20">
            <a:extLst>
              <a:ext uri="{FF2B5EF4-FFF2-40B4-BE49-F238E27FC236}">
                <a16:creationId xmlns:a16="http://schemas.microsoft.com/office/drawing/2014/main" id="{32A7E3EE-07FE-3646-914C-AF10747886FF}"/>
              </a:ext>
            </a:extLst>
          </p:cNvPr>
          <p:cNvCxnSpPr>
            <a:cxnSpLocks/>
          </p:cNvCxnSpPr>
          <p:nvPr/>
        </p:nvCxnSpPr>
        <p:spPr>
          <a:xfrm flipV="1">
            <a:off x="3540521" y="4727349"/>
            <a:ext cx="1226987" cy="1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E55E369-8D2F-334E-B535-C77241440E89}"/>
              </a:ext>
            </a:extLst>
          </p:cNvPr>
          <p:cNvCxnSpPr>
            <a:cxnSpLocks/>
          </p:cNvCxnSpPr>
          <p:nvPr/>
        </p:nvCxnSpPr>
        <p:spPr>
          <a:xfrm flipV="1">
            <a:off x="7182642" y="4676369"/>
            <a:ext cx="1226987" cy="1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04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A6B33E-54A6-E94E-8E72-37C265B4F1F5}"/>
              </a:ext>
            </a:extLst>
          </p:cNvPr>
          <p:cNvSpPr/>
          <p:nvPr/>
        </p:nvSpPr>
        <p:spPr>
          <a:xfrm>
            <a:off x="859502" y="1584995"/>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29B9B-9867-45F7-969E-AC144D5C2D88}"/>
              </a:ext>
            </a:extLst>
          </p:cNvPr>
          <p:cNvSpPr>
            <a:spLocks noGrp="1"/>
          </p:cNvSpPr>
          <p:nvPr>
            <p:ph type="title"/>
          </p:nvPr>
        </p:nvSpPr>
        <p:spPr/>
        <p:txBody>
          <a:bodyPr anchor="t">
            <a:normAutofit/>
          </a:bodyPr>
          <a:lstStyle/>
          <a:p>
            <a:r>
              <a:rPr lang="en-US" sz="6000" dirty="0">
                <a:latin typeface="Garamond"/>
              </a:rPr>
              <a:t>Test Results</a:t>
            </a:r>
            <a:endParaRPr lang="en-US" sz="6000" dirty="0"/>
          </a:p>
        </p:txBody>
      </p:sp>
      <p:pic>
        <p:nvPicPr>
          <p:cNvPr id="4" name="Picture 4" descr="A screenshot of a cell phone&#10;&#10;Description generated with very high confidence">
            <a:extLst>
              <a:ext uri="{FF2B5EF4-FFF2-40B4-BE49-F238E27FC236}">
                <a16:creationId xmlns:a16="http://schemas.microsoft.com/office/drawing/2014/main" id="{75129CFC-67ED-414C-B317-7D3D571A1E8F}"/>
              </a:ext>
            </a:extLst>
          </p:cNvPr>
          <p:cNvPicPr>
            <a:picLocks noGrp="1" noChangeAspect="1"/>
          </p:cNvPicPr>
          <p:nvPr>
            <p:ph idx="1"/>
          </p:nvPr>
        </p:nvPicPr>
        <p:blipFill>
          <a:blip r:embed="rId2"/>
          <a:stretch>
            <a:fillRect/>
          </a:stretch>
        </p:blipFill>
        <p:spPr>
          <a:xfrm>
            <a:off x="5179433" y="3356664"/>
            <a:ext cx="6850069" cy="2160704"/>
          </a:xfrm>
          <a:prstGeom prst="rect">
            <a:avLst/>
          </a:prstGeom>
        </p:spPr>
      </p:pic>
      <p:pic>
        <p:nvPicPr>
          <p:cNvPr id="6" name="Picture 6" descr="A screenshot of a social media post&#10;&#10;Description generated with very high confidence">
            <a:extLst>
              <a:ext uri="{FF2B5EF4-FFF2-40B4-BE49-F238E27FC236}">
                <a16:creationId xmlns:a16="http://schemas.microsoft.com/office/drawing/2014/main" id="{A00C6242-FF9A-48A5-A77E-35A0AF90FD33}"/>
              </a:ext>
            </a:extLst>
          </p:cNvPr>
          <p:cNvPicPr>
            <a:picLocks noChangeAspect="1"/>
          </p:cNvPicPr>
          <p:nvPr/>
        </p:nvPicPr>
        <p:blipFill>
          <a:blip r:embed="rId3"/>
          <a:stretch>
            <a:fillRect/>
          </a:stretch>
        </p:blipFill>
        <p:spPr>
          <a:xfrm>
            <a:off x="474622" y="1890138"/>
            <a:ext cx="11607957" cy="919323"/>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8F856331-2B18-4C72-943D-01DB21C6A2D9}"/>
              </a:ext>
            </a:extLst>
          </p:cNvPr>
          <p:cNvPicPr>
            <a:picLocks noChangeAspect="1"/>
          </p:cNvPicPr>
          <p:nvPr/>
        </p:nvPicPr>
        <p:blipFill>
          <a:blip r:embed="rId4"/>
          <a:stretch>
            <a:fillRect/>
          </a:stretch>
        </p:blipFill>
        <p:spPr>
          <a:xfrm>
            <a:off x="184908" y="3354737"/>
            <a:ext cx="4861145" cy="2258821"/>
          </a:xfrm>
          <a:prstGeom prst="rect">
            <a:avLst/>
          </a:prstGeom>
        </p:spPr>
      </p:pic>
      <p:sp>
        <p:nvSpPr>
          <p:cNvPr id="10" name="TextBox 9">
            <a:extLst>
              <a:ext uri="{FF2B5EF4-FFF2-40B4-BE49-F238E27FC236}">
                <a16:creationId xmlns:a16="http://schemas.microsoft.com/office/drawing/2014/main" id="{AF902B83-1EBB-4558-9DAC-88E127C61C08}"/>
              </a:ext>
            </a:extLst>
          </p:cNvPr>
          <p:cNvSpPr txBox="1"/>
          <p:nvPr/>
        </p:nvSpPr>
        <p:spPr>
          <a:xfrm>
            <a:off x="394055" y="1225069"/>
            <a:ext cx="37570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524727"/>
                </a:solidFill>
                <a:latin typeface="Garamond"/>
              </a:rPr>
              <a:t>Smart Plug Data</a:t>
            </a:r>
            <a:endParaRPr lang="en-US" dirty="0">
              <a:solidFill>
                <a:srgbClr val="524727"/>
              </a:solidFill>
            </a:endParaRPr>
          </a:p>
        </p:txBody>
      </p:sp>
      <p:sp>
        <p:nvSpPr>
          <p:cNvPr id="11" name="TextBox 10">
            <a:extLst>
              <a:ext uri="{FF2B5EF4-FFF2-40B4-BE49-F238E27FC236}">
                <a16:creationId xmlns:a16="http://schemas.microsoft.com/office/drawing/2014/main" id="{7413437C-4628-4D8F-B594-638F9BDF2395}"/>
              </a:ext>
            </a:extLst>
          </p:cNvPr>
          <p:cNvSpPr txBox="1"/>
          <p:nvPr/>
        </p:nvSpPr>
        <p:spPr>
          <a:xfrm>
            <a:off x="187088" y="2865284"/>
            <a:ext cx="32095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524727"/>
                </a:solidFill>
                <a:latin typeface="Garamond"/>
              </a:rPr>
              <a:t>Smart Watch Data</a:t>
            </a:r>
            <a:endParaRPr lang="en-US" err="1">
              <a:solidFill>
                <a:srgbClr val="524727"/>
              </a:solidFill>
            </a:endParaRPr>
          </a:p>
        </p:txBody>
      </p:sp>
      <p:sp>
        <p:nvSpPr>
          <p:cNvPr id="9" name="TextBox 8">
            <a:extLst>
              <a:ext uri="{FF2B5EF4-FFF2-40B4-BE49-F238E27FC236}">
                <a16:creationId xmlns:a16="http://schemas.microsoft.com/office/drawing/2014/main" id="{3450C92C-6322-4ACA-B78B-2088BB8F607F}"/>
              </a:ext>
            </a:extLst>
          </p:cNvPr>
          <p:cNvSpPr txBox="1"/>
          <p:nvPr/>
        </p:nvSpPr>
        <p:spPr>
          <a:xfrm>
            <a:off x="5177356" y="2850153"/>
            <a:ext cx="2915832" cy="595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524727"/>
                </a:solidFill>
                <a:latin typeface="Garamond"/>
              </a:rPr>
              <a:t>Flow Meter Data</a:t>
            </a:r>
            <a:endParaRPr lang="en-US" dirty="0">
              <a:solidFill>
                <a:srgbClr val="524727"/>
              </a:solidFill>
            </a:endParaRPr>
          </a:p>
        </p:txBody>
      </p:sp>
      <p:sp>
        <p:nvSpPr>
          <p:cNvPr id="3" name="Slide Number Placeholder 2">
            <a:extLst>
              <a:ext uri="{FF2B5EF4-FFF2-40B4-BE49-F238E27FC236}">
                <a16:creationId xmlns:a16="http://schemas.microsoft.com/office/drawing/2014/main" id="{FA04D158-2535-EB4A-9899-741117DFD3D4}"/>
              </a:ext>
            </a:extLst>
          </p:cNvPr>
          <p:cNvSpPr>
            <a:spLocks noGrp="1"/>
          </p:cNvSpPr>
          <p:nvPr>
            <p:ph type="sldNum" sz="quarter" idx="12"/>
          </p:nvPr>
        </p:nvSpPr>
        <p:spPr/>
        <p:txBody>
          <a:bodyPr/>
          <a:lstStyle/>
          <a:p>
            <a:fld id="{F0271AED-B47B-40BA-8DFB-EF1408D3F07E}" type="slidenum">
              <a:rPr lang="en-US" smtClean="0"/>
              <a:t>21</a:t>
            </a:fld>
            <a:endParaRPr lang="en-US"/>
          </a:p>
        </p:txBody>
      </p:sp>
    </p:spTree>
    <p:extLst>
      <p:ext uri="{BB962C8B-B14F-4D97-AF65-F5344CB8AC3E}">
        <p14:creationId xmlns:p14="http://schemas.microsoft.com/office/powerpoint/2010/main" val="3658010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E8028D-C423-3D49-B86C-EDA29D6F0BEF}"/>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1B58D-898F-48EA-A25C-97D6BFF73F05}"/>
              </a:ext>
            </a:extLst>
          </p:cNvPr>
          <p:cNvSpPr>
            <a:spLocks noGrp="1"/>
          </p:cNvSpPr>
          <p:nvPr>
            <p:ph type="title"/>
          </p:nvPr>
        </p:nvSpPr>
        <p:spPr/>
        <p:txBody>
          <a:bodyPr anchor="t"/>
          <a:lstStyle/>
          <a:p>
            <a:r>
              <a:rPr lang="en-US" sz="6000" dirty="0"/>
              <a:t>Schedule</a:t>
            </a:r>
            <a:endParaRPr lang="en-US" dirty="0"/>
          </a:p>
        </p:txBody>
      </p:sp>
      <p:pic>
        <p:nvPicPr>
          <p:cNvPr id="1026" name="Picture 2" descr="https://lh3.googleusercontent.com/O1Il5XLfVkaIXM-YUAvaWgrY7OVke3MKh90BQkrAnGVsUC5nzfB4DhuEdy_5k6XNz4PMRxytoKhJeorDesJDZ_E-OsLNm2-pv-Fzjejp_B0G3QsP889kclJqRYATMmm0u67PAuO6ef8">
            <a:extLst>
              <a:ext uri="{FF2B5EF4-FFF2-40B4-BE49-F238E27FC236}">
                <a16:creationId xmlns:a16="http://schemas.microsoft.com/office/drawing/2014/main" id="{6C0E6BCA-63DB-A645-A3A5-DBCC36B198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39" y="1763621"/>
            <a:ext cx="6034087" cy="4022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0ED63D-534B-3D4E-95DA-FE047062EC0E}"/>
              </a:ext>
            </a:extLst>
          </p:cNvPr>
          <p:cNvSpPr txBox="1"/>
          <p:nvPr/>
        </p:nvSpPr>
        <p:spPr>
          <a:xfrm>
            <a:off x="315888" y="1178846"/>
            <a:ext cx="5054138" cy="584775"/>
          </a:xfrm>
          <a:prstGeom prst="rect">
            <a:avLst/>
          </a:prstGeom>
          <a:noFill/>
        </p:spPr>
        <p:txBody>
          <a:bodyPr wrap="square" rtlCol="0">
            <a:spAutoFit/>
          </a:bodyPr>
          <a:lstStyle/>
          <a:p>
            <a:pPr algn="ctr"/>
            <a:r>
              <a:rPr lang="en-US" sz="3200" dirty="0">
                <a:solidFill>
                  <a:srgbClr val="524727"/>
                </a:solidFill>
                <a:latin typeface="Garamond" panose="02020404030301010803" pitchFamily="18" charset="0"/>
              </a:rPr>
              <a:t>Proposed Schedule</a:t>
            </a:r>
          </a:p>
        </p:txBody>
      </p:sp>
      <p:sp>
        <p:nvSpPr>
          <p:cNvPr id="7" name="TextBox 6">
            <a:extLst>
              <a:ext uri="{FF2B5EF4-FFF2-40B4-BE49-F238E27FC236}">
                <a16:creationId xmlns:a16="http://schemas.microsoft.com/office/drawing/2014/main" id="{1AF8FF40-6924-5F4C-B55F-609CCE97EFF2}"/>
              </a:ext>
            </a:extLst>
          </p:cNvPr>
          <p:cNvSpPr txBox="1"/>
          <p:nvPr/>
        </p:nvSpPr>
        <p:spPr>
          <a:xfrm>
            <a:off x="6349975" y="1178846"/>
            <a:ext cx="5054138" cy="584775"/>
          </a:xfrm>
          <a:prstGeom prst="rect">
            <a:avLst/>
          </a:prstGeom>
          <a:noFill/>
        </p:spPr>
        <p:txBody>
          <a:bodyPr wrap="square" rtlCol="0">
            <a:spAutoFit/>
          </a:bodyPr>
          <a:lstStyle/>
          <a:p>
            <a:pPr algn="ctr"/>
            <a:r>
              <a:rPr lang="en-US" sz="3200" dirty="0">
                <a:solidFill>
                  <a:srgbClr val="524727"/>
                </a:solidFill>
                <a:latin typeface="Garamond" panose="02020404030301010803" pitchFamily="18" charset="0"/>
              </a:rPr>
              <a:t>Actual Schedule</a:t>
            </a:r>
          </a:p>
        </p:txBody>
      </p:sp>
      <p:cxnSp>
        <p:nvCxnSpPr>
          <p:cNvPr id="9" name="Straight Connector 8">
            <a:extLst>
              <a:ext uri="{FF2B5EF4-FFF2-40B4-BE49-F238E27FC236}">
                <a16:creationId xmlns:a16="http://schemas.microsoft.com/office/drawing/2014/main" id="{131DF540-4AA5-9D47-A39E-56249999DC77}"/>
              </a:ext>
            </a:extLst>
          </p:cNvPr>
          <p:cNvCxnSpPr/>
          <p:nvPr/>
        </p:nvCxnSpPr>
        <p:spPr>
          <a:xfrm>
            <a:off x="6123217" y="1737362"/>
            <a:ext cx="0" cy="4647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DF1D9A8-84DA-804D-AAEC-C52C02FC856D}"/>
              </a:ext>
            </a:extLst>
          </p:cNvPr>
          <p:cNvPicPr>
            <a:picLocks noChangeAspect="1"/>
          </p:cNvPicPr>
          <p:nvPr/>
        </p:nvPicPr>
        <p:blipFill>
          <a:blip r:embed="rId3"/>
          <a:stretch>
            <a:fillRect/>
          </a:stretch>
        </p:blipFill>
        <p:spPr>
          <a:xfrm>
            <a:off x="6235399" y="1754721"/>
            <a:ext cx="5845789" cy="4029963"/>
          </a:xfrm>
          <a:prstGeom prst="rect">
            <a:avLst/>
          </a:prstGeom>
        </p:spPr>
      </p:pic>
      <p:sp>
        <p:nvSpPr>
          <p:cNvPr id="12" name="Slide Number Placeholder 11">
            <a:extLst>
              <a:ext uri="{FF2B5EF4-FFF2-40B4-BE49-F238E27FC236}">
                <a16:creationId xmlns:a16="http://schemas.microsoft.com/office/drawing/2014/main" id="{6CCC4614-6613-504E-BAAF-26B744F98611}"/>
              </a:ext>
            </a:extLst>
          </p:cNvPr>
          <p:cNvSpPr>
            <a:spLocks noGrp="1"/>
          </p:cNvSpPr>
          <p:nvPr>
            <p:ph type="sldNum" sz="quarter" idx="12"/>
          </p:nvPr>
        </p:nvSpPr>
        <p:spPr/>
        <p:txBody>
          <a:bodyPr/>
          <a:lstStyle/>
          <a:p>
            <a:fld id="{F0271AED-B47B-40BA-8DFB-EF1408D3F07E}" type="slidenum">
              <a:rPr lang="en-US" smtClean="0"/>
              <a:t>22</a:t>
            </a:fld>
            <a:endParaRPr lang="en-US"/>
          </a:p>
        </p:txBody>
      </p:sp>
    </p:spTree>
    <p:extLst>
      <p:ext uri="{BB962C8B-B14F-4D97-AF65-F5344CB8AC3E}">
        <p14:creationId xmlns:p14="http://schemas.microsoft.com/office/powerpoint/2010/main" val="2351994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CF3BC50-6316-524E-9F76-07B8995E27F3}"/>
              </a:ext>
            </a:extLst>
          </p:cNvPr>
          <p:cNvSpPr/>
          <p:nvPr/>
        </p:nvSpPr>
        <p:spPr>
          <a:xfrm>
            <a:off x="860491" y="1491991"/>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213D12-1A06-43EF-835C-C25893C8DE2F}"/>
              </a:ext>
            </a:extLst>
          </p:cNvPr>
          <p:cNvSpPr>
            <a:spLocks noGrp="1"/>
          </p:cNvSpPr>
          <p:nvPr>
            <p:ph type="title"/>
          </p:nvPr>
        </p:nvSpPr>
        <p:spPr/>
        <p:txBody>
          <a:bodyPr anchor="t"/>
          <a:lstStyle/>
          <a:p>
            <a:r>
              <a:rPr lang="en-US" sz="6000" dirty="0"/>
              <a:t>Risks</a:t>
            </a:r>
            <a:r>
              <a:rPr lang="en-US" dirty="0"/>
              <a:t>  </a:t>
            </a:r>
          </a:p>
        </p:txBody>
      </p:sp>
      <p:pic>
        <p:nvPicPr>
          <p:cNvPr id="4" name="Picture 3">
            <a:extLst>
              <a:ext uri="{FF2B5EF4-FFF2-40B4-BE49-F238E27FC236}">
                <a16:creationId xmlns:a16="http://schemas.microsoft.com/office/drawing/2014/main" id="{6A600F8E-0652-404F-828E-F34F7B2F5488}"/>
              </a:ext>
            </a:extLst>
          </p:cNvPr>
          <p:cNvPicPr>
            <a:picLocks noChangeAspect="1"/>
          </p:cNvPicPr>
          <p:nvPr/>
        </p:nvPicPr>
        <p:blipFill>
          <a:blip r:embed="rId2"/>
          <a:stretch>
            <a:fillRect/>
          </a:stretch>
        </p:blipFill>
        <p:spPr>
          <a:xfrm>
            <a:off x="1276380" y="2472274"/>
            <a:ext cx="1254320" cy="1349757"/>
          </a:xfrm>
          <a:prstGeom prst="rect">
            <a:avLst/>
          </a:prstGeom>
        </p:spPr>
      </p:pic>
      <p:sp>
        <p:nvSpPr>
          <p:cNvPr id="5" name="Rectangle 4">
            <a:extLst>
              <a:ext uri="{FF2B5EF4-FFF2-40B4-BE49-F238E27FC236}">
                <a16:creationId xmlns:a16="http://schemas.microsoft.com/office/drawing/2014/main" id="{F3BFC394-19C0-D24E-A59B-C49F59FACEEF}"/>
              </a:ext>
            </a:extLst>
          </p:cNvPr>
          <p:cNvSpPr/>
          <p:nvPr/>
        </p:nvSpPr>
        <p:spPr>
          <a:xfrm>
            <a:off x="2116804" y="3652754"/>
            <a:ext cx="559769" cy="369332"/>
          </a:xfrm>
          <a:prstGeom prst="rect">
            <a:avLst/>
          </a:prstGeom>
        </p:spPr>
        <p:txBody>
          <a:bodyPr wrap="none">
            <a:spAutoFit/>
          </a:bodyPr>
          <a:lstStyle/>
          <a:p>
            <a:r>
              <a:rPr lang="en-US" sz="1800" dirty="0"/>
              <a:t>[18]</a:t>
            </a:r>
          </a:p>
        </p:txBody>
      </p:sp>
      <p:grpSp>
        <p:nvGrpSpPr>
          <p:cNvPr id="9" name="Group 8">
            <a:extLst>
              <a:ext uri="{FF2B5EF4-FFF2-40B4-BE49-F238E27FC236}">
                <a16:creationId xmlns:a16="http://schemas.microsoft.com/office/drawing/2014/main" id="{53838DF2-266A-E84D-81AA-D6B27908594B}"/>
              </a:ext>
            </a:extLst>
          </p:cNvPr>
          <p:cNvGrpSpPr/>
          <p:nvPr/>
        </p:nvGrpSpPr>
        <p:grpSpPr>
          <a:xfrm>
            <a:off x="1296148" y="4339968"/>
            <a:ext cx="1166256" cy="1131932"/>
            <a:chOff x="3413150" y="3429000"/>
            <a:chExt cx="732627" cy="923765"/>
          </a:xfrm>
        </p:grpSpPr>
        <p:sp>
          <p:nvSpPr>
            <p:cNvPr id="6" name="Curved Up Arrow 5">
              <a:extLst>
                <a:ext uri="{FF2B5EF4-FFF2-40B4-BE49-F238E27FC236}">
                  <a16:creationId xmlns:a16="http://schemas.microsoft.com/office/drawing/2014/main" id="{5BB7DBD3-103D-7C42-811D-69381AB3FA50}"/>
                </a:ext>
              </a:extLst>
            </p:cNvPr>
            <p:cNvSpPr/>
            <p:nvPr/>
          </p:nvSpPr>
          <p:spPr>
            <a:xfrm flipH="1">
              <a:off x="3413150" y="3951687"/>
              <a:ext cx="702131" cy="40107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id="{5A783F16-A3C1-FC46-B367-10080AF2589C}"/>
                </a:ext>
              </a:extLst>
            </p:cNvPr>
            <p:cNvSpPr/>
            <p:nvPr/>
          </p:nvSpPr>
          <p:spPr>
            <a:xfrm>
              <a:off x="3443648" y="3429000"/>
              <a:ext cx="702129" cy="4284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2" name="TextBox 11">
            <a:extLst>
              <a:ext uri="{FF2B5EF4-FFF2-40B4-BE49-F238E27FC236}">
                <a16:creationId xmlns:a16="http://schemas.microsoft.com/office/drawing/2014/main" id="{4320539C-6E56-574A-8042-4742247D59B8}"/>
              </a:ext>
            </a:extLst>
          </p:cNvPr>
          <p:cNvSpPr txBox="1"/>
          <p:nvPr/>
        </p:nvSpPr>
        <p:spPr>
          <a:xfrm>
            <a:off x="1276380" y="1737362"/>
            <a:ext cx="4944806" cy="646331"/>
          </a:xfrm>
          <a:prstGeom prst="rect">
            <a:avLst/>
          </a:prstGeom>
          <a:noFill/>
        </p:spPr>
        <p:txBody>
          <a:bodyPr wrap="square" rtlCol="0">
            <a:spAutoFit/>
          </a:bodyPr>
          <a:lstStyle/>
          <a:p>
            <a:r>
              <a:rPr lang="en-US" sz="3600">
                <a:solidFill>
                  <a:srgbClr val="524727"/>
                </a:solidFill>
                <a:latin typeface="Garamond" panose="02020404030301010803" pitchFamily="18" charset="0"/>
              </a:rPr>
              <a:t>Expected																		</a:t>
            </a:r>
            <a:endParaRPr lang="en-US" sz="3200">
              <a:solidFill>
                <a:srgbClr val="524727"/>
              </a:solidFill>
              <a:latin typeface="Garamond" panose="02020404030301010803" pitchFamily="18" charset="0"/>
            </a:endParaRPr>
          </a:p>
        </p:txBody>
      </p:sp>
      <p:sp>
        <p:nvSpPr>
          <p:cNvPr id="13" name="TextBox 12">
            <a:extLst>
              <a:ext uri="{FF2B5EF4-FFF2-40B4-BE49-F238E27FC236}">
                <a16:creationId xmlns:a16="http://schemas.microsoft.com/office/drawing/2014/main" id="{62BBD0C9-BB5B-3542-BB19-374E17221E93}"/>
              </a:ext>
            </a:extLst>
          </p:cNvPr>
          <p:cNvSpPr txBox="1"/>
          <p:nvPr/>
        </p:nvSpPr>
        <p:spPr>
          <a:xfrm>
            <a:off x="6221186" y="1760627"/>
            <a:ext cx="4944806" cy="646331"/>
          </a:xfrm>
          <a:prstGeom prst="rect">
            <a:avLst/>
          </a:prstGeom>
          <a:noFill/>
        </p:spPr>
        <p:txBody>
          <a:bodyPr wrap="square" rtlCol="0">
            <a:spAutoFit/>
          </a:bodyPr>
          <a:lstStyle/>
          <a:p>
            <a:r>
              <a:rPr lang="en-US" sz="3600">
                <a:solidFill>
                  <a:srgbClr val="524727"/>
                </a:solidFill>
                <a:latin typeface="Garamond" panose="02020404030301010803" pitchFamily="18" charset="0"/>
              </a:rPr>
              <a:t>Unexpected																		</a:t>
            </a:r>
            <a:endParaRPr lang="en-US" sz="3200">
              <a:solidFill>
                <a:srgbClr val="524727"/>
              </a:solidFill>
              <a:latin typeface="Garamond" panose="02020404030301010803" pitchFamily="18" charset="0"/>
            </a:endParaRPr>
          </a:p>
        </p:txBody>
      </p:sp>
      <p:sp>
        <p:nvSpPr>
          <p:cNvPr id="14" name="TextBox 13">
            <a:extLst>
              <a:ext uri="{FF2B5EF4-FFF2-40B4-BE49-F238E27FC236}">
                <a16:creationId xmlns:a16="http://schemas.microsoft.com/office/drawing/2014/main" id="{C47D6284-BACF-8F4A-98D1-293C5388AF50}"/>
              </a:ext>
            </a:extLst>
          </p:cNvPr>
          <p:cNvSpPr txBox="1"/>
          <p:nvPr/>
        </p:nvSpPr>
        <p:spPr>
          <a:xfrm>
            <a:off x="3102429" y="2472274"/>
            <a:ext cx="2547257" cy="954107"/>
          </a:xfrm>
          <a:prstGeom prst="rect">
            <a:avLst/>
          </a:prstGeom>
          <a:noFill/>
        </p:spPr>
        <p:txBody>
          <a:bodyPr wrap="square" rtlCol="0">
            <a:spAutoFit/>
          </a:bodyPr>
          <a:lstStyle/>
          <a:p>
            <a:r>
              <a:rPr lang="en-US" sz="2800">
                <a:solidFill>
                  <a:srgbClr val="524727"/>
                </a:solidFill>
                <a:latin typeface="Garamond" panose="02020404030301010803" pitchFamily="18" charset="0"/>
              </a:rPr>
              <a:t>Project Inheritance</a:t>
            </a:r>
          </a:p>
        </p:txBody>
      </p:sp>
      <p:sp>
        <p:nvSpPr>
          <p:cNvPr id="15" name="TextBox 14">
            <a:extLst>
              <a:ext uri="{FF2B5EF4-FFF2-40B4-BE49-F238E27FC236}">
                <a16:creationId xmlns:a16="http://schemas.microsoft.com/office/drawing/2014/main" id="{E231CBE7-9294-C44C-80B0-38C7041E27B0}"/>
              </a:ext>
            </a:extLst>
          </p:cNvPr>
          <p:cNvSpPr txBox="1"/>
          <p:nvPr/>
        </p:nvSpPr>
        <p:spPr>
          <a:xfrm>
            <a:off x="3254829" y="4125384"/>
            <a:ext cx="2547257" cy="954107"/>
          </a:xfrm>
          <a:prstGeom prst="rect">
            <a:avLst/>
          </a:prstGeom>
          <a:noFill/>
        </p:spPr>
        <p:txBody>
          <a:bodyPr wrap="square" rtlCol="0">
            <a:spAutoFit/>
          </a:bodyPr>
          <a:lstStyle/>
          <a:p>
            <a:r>
              <a:rPr lang="en-US" sz="2800">
                <a:solidFill>
                  <a:srgbClr val="524727"/>
                </a:solidFill>
                <a:latin typeface="Garamond" panose="02020404030301010803" pitchFamily="18" charset="0"/>
              </a:rPr>
              <a:t>Changing</a:t>
            </a:r>
          </a:p>
          <a:p>
            <a:r>
              <a:rPr lang="en-US" sz="2800">
                <a:solidFill>
                  <a:srgbClr val="524727"/>
                </a:solidFill>
                <a:latin typeface="Garamond" panose="02020404030301010803" pitchFamily="18" charset="0"/>
              </a:rPr>
              <a:t>Requirements </a:t>
            </a:r>
          </a:p>
        </p:txBody>
      </p:sp>
      <p:sp>
        <p:nvSpPr>
          <p:cNvPr id="17" name="TextBox 16">
            <a:extLst>
              <a:ext uri="{FF2B5EF4-FFF2-40B4-BE49-F238E27FC236}">
                <a16:creationId xmlns:a16="http://schemas.microsoft.com/office/drawing/2014/main" id="{67BDF551-9307-1043-AD7E-7F0AA5DCA6F3}"/>
              </a:ext>
            </a:extLst>
          </p:cNvPr>
          <p:cNvSpPr txBox="1"/>
          <p:nvPr/>
        </p:nvSpPr>
        <p:spPr>
          <a:xfrm>
            <a:off x="8302987" y="2524549"/>
            <a:ext cx="3118986" cy="954107"/>
          </a:xfrm>
          <a:prstGeom prst="rect">
            <a:avLst/>
          </a:prstGeom>
          <a:noFill/>
        </p:spPr>
        <p:txBody>
          <a:bodyPr wrap="square" rtlCol="0">
            <a:spAutoFit/>
          </a:bodyPr>
          <a:lstStyle/>
          <a:p>
            <a:r>
              <a:rPr lang="en-US" sz="2800">
                <a:solidFill>
                  <a:srgbClr val="524727"/>
                </a:solidFill>
                <a:latin typeface="Garamond" panose="02020404030301010803" pitchFamily="18" charset="0"/>
              </a:rPr>
              <a:t>Heart rate data varies with how its worn</a:t>
            </a:r>
          </a:p>
        </p:txBody>
      </p:sp>
      <p:sp>
        <p:nvSpPr>
          <p:cNvPr id="18" name="Slide Number Placeholder 17">
            <a:extLst>
              <a:ext uri="{FF2B5EF4-FFF2-40B4-BE49-F238E27FC236}">
                <a16:creationId xmlns:a16="http://schemas.microsoft.com/office/drawing/2014/main" id="{9AB94EDE-3F1A-774B-B2F6-AAAF6675B208}"/>
              </a:ext>
            </a:extLst>
          </p:cNvPr>
          <p:cNvSpPr>
            <a:spLocks noGrp="1"/>
          </p:cNvSpPr>
          <p:nvPr>
            <p:ph type="sldNum" sz="quarter" idx="12"/>
          </p:nvPr>
        </p:nvSpPr>
        <p:spPr/>
        <p:txBody>
          <a:bodyPr/>
          <a:lstStyle/>
          <a:p>
            <a:fld id="{F0271AED-B47B-40BA-8DFB-EF1408D3F07E}" type="slidenum">
              <a:rPr lang="en-US" smtClean="0"/>
              <a:t>23</a:t>
            </a:fld>
            <a:endParaRPr lang="en-US"/>
          </a:p>
        </p:txBody>
      </p:sp>
      <p:pic>
        <p:nvPicPr>
          <p:cNvPr id="20" name="Picture 19">
            <a:extLst>
              <a:ext uri="{FF2B5EF4-FFF2-40B4-BE49-F238E27FC236}">
                <a16:creationId xmlns:a16="http://schemas.microsoft.com/office/drawing/2014/main" id="{EB556B67-3722-4646-9F5A-1B9593B3AECE}"/>
              </a:ext>
            </a:extLst>
          </p:cNvPr>
          <p:cNvPicPr>
            <a:picLocks noChangeAspect="1"/>
          </p:cNvPicPr>
          <p:nvPr/>
        </p:nvPicPr>
        <p:blipFill>
          <a:blip r:embed="rId3"/>
          <a:stretch>
            <a:fillRect/>
          </a:stretch>
        </p:blipFill>
        <p:spPr>
          <a:xfrm>
            <a:off x="5973450" y="2523159"/>
            <a:ext cx="1910994" cy="1910994"/>
          </a:xfrm>
          <a:prstGeom prst="rect">
            <a:avLst/>
          </a:prstGeom>
        </p:spPr>
      </p:pic>
      <p:sp>
        <p:nvSpPr>
          <p:cNvPr id="21" name="TextBox 20">
            <a:extLst>
              <a:ext uri="{FF2B5EF4-FFF2-40B4-BE49-F238E27FC236}">
                <a16:creationId xmlns:a16="http://schemas.microsoft.com/office/drawing/2014/main" id="{A429FA15-BBC1-7242-9F4F-FADC78CAAD97}"/>
              </a:ext>
            </a:extLst>
          </p:cNvPr>
          <p:cNvSpPr txBox="1"/>
          <p:nvPr/>
        </p:nvSpPr>
        <p:spPr>
          <a:xfrm>
            <a:off x="7491543" y="4236490"/>
            <a:ext cx="487680" cy="369332"/>
          </a:xfrm>
          <a:prstGeom prst="rect">
            <a:avLst/>
          </a:prstGeom>
          <a:noFill/>
        </p:spPr>
        <p:txBody>
          <a:bodyPr wrap="square" rtlCol="0">
            <a:spAutoFit/>
          </a:bodyPr>
          <a:lstStyle/>
          <a:p>
            <a:r>
              <a:rPr lang="en-US" sz="1800" dirty="0"/>
              <a:t>[7]</a:t>
            </a:r>
          </a:p>
        </p:txBody>
      </p:sp>
    </p:spTree>
    <p:extLst>
      <p:ext uri="{BB962C8B-B14F-4D97-AF65-F5344CB8AC3E}">
        <p14:creationId xmlns:p14="http://schemas.microsoft.com/office/powerpoint/2010/main" val="3158723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AB82A4-232E-054D-95F9-B2E262987DA2}"/>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7C1B0-688F-4E62-8236-C46D3418E662}"/>
              </a:ext>
            </a:extLst>
          </p:cNvPr>
          <p:cNvSpPr>
            <a:spLocks noGrp="1"/>
          </p:cNvSpPr>
          <p:nvPr>
            <p:ph type="title"/>
          </p:nvPr>
        </p:nvSpPr>
        <p:spPr/>
        <p:txBody>
          <a:bodyPr anchor="t">
            <a:normAutofit/>
          </a:bodyPr>
          <a:lstStyle/>
          <a:p>
            <a:r>
              <a:rPr lang="en-US" sz="6000" dirty="0">
                <a:latin typeface="Garamond"/>
              </a:rPr>
              <a:t>Task Distribution </a:t>
            </a:r>
          </a:p>
        </p:txBody>
      </p:sp>
      <p:sp>
        <p:nvSpPr>
          <p:cNvPr id="3" name="Content Placeholder 2">
            <a:extLst>
              <a:ext uri="{FF2B5EF4-FFF2-40B4-BE49-F238E27FC236}">
                <a16:creationId xmlns:a16="http://schemas.microsoft.com/office/drawing/2014/main" id="{C6B6BCED-0960-4907-9D60-6E2F73B2D98D}"/>
              </a:ext>
            </a:extLst>
          </p:cNvPr>
          <p:cNvSpPr>
            <a:spLocks noGrp="1"/>
          </p:cNvSpPr>
          <p:nvPr>
            <p:ph idx="1"/>
          </p:nvPr>
        </p:nvSpPr>
        <p:spPr/>
        <p:txBody>
          <a:bodyPr vert="horz" lIns="0" tIns="45720" rIns="0" bIns="45720" rtlCol="0" anchor="t">
            <a:normAutofit/>
          </a:bodyPr>
          <a:lstStyle/>
          <a:p>
            <a:pPr marL="90805" indent="-90805"/>
            <a:r>
              <a:rPr lang="en-US" sz="3200" dirty="0">
                <a:latin typeface="Garamond"/>
              </a:rPr>
              <a:t>Cody: Research and Smartwatch backend development</a:t>
            </a:r>
          </a:p>
          <a:p>
            <a:pPr marL="90805" indent="-90805"/>
            <a:r>
              <a:rPr lang="en-US" sz="3200" dirty="0">
                <a:latin typeface="Garamond"/>
              </a:rPr>
              <a:t>Guan: Flow Meter development and implementation</a:t>
            </a:r>
            <a:endParaRPr lang="en-US" sz="3200" dirty="0"/>
          </a:p>
          <a:p>
            <a:pPr marL="90805" indent="-90805"/>
            <a:r>
              <a:rPr lang="en-US" sz="3200" dirty="0">
                <a:latin typeface="Garamond"/>
              </a:rPr>
              <a:t>Josh L: Research and Smartwatch frontend development</a:t>
            </a:r>
          </a:p>
          <a:p>
            <a:pPr marL="90805" indent="-90805"/>
            <a:r>
              <a:rPr lang="en-US" sz="3200" dirty="0">
                <a:latin typeface="Garamond"/>
              </a:rPr>
              <a:t>Josh H: Smart Plug Event recording and Duration calculations</a:t>
            </a:r>
          </a:p>
          <a:p>
            <a:pPr marL="90805" indent="-90805"/>
            <a:r>
              <a:rPr lang="en-US" sz="3200" dirty="0">
                <a:latin typeface="Garamond"/>
              </a:rPr>
              <a:t>Justin: Smart Plug Development &amp; AWS Server Management</a:t>
            </a:r>
          </a:p>
          <a:p>
            <a:pPr marL="90805" indent="-90805"/>
            <a:r>
              <a:rPr lang="en-US" sz="3200" dirty="0">
                <a:latin typeface="Garamond"/>
              </a:rPr>
              <a:t>Mike: Team Manager, Android App developer</a:t>
            </a:r>
          </a:p>
          <a:p>
            <a:pPr marL="90805" indent="-90805"/>
            <a:endParaRPr lang="en-US" dirty="0"/>
          </a:p>
        </p:txBody>
      </p:sp>
      <p:sp>
        <p:nvSpPr>
          <p:cNvPr id="4" name="Slide Number Placeholder 3">
            <a:extLst>
              <a:ext uri="{FF2B5EF4-FFF2-40B4-BE49-F238E27FC236}">
                <a16:creationId xmlns:a16="http://schemas.microsoft.com/office/drawing/2014/main" id="{FC9DC77C-52CD-4842-8BB8-40A3A3271420}"/>
              </a:ext>
            </a:extLst>
          </p:cNvPr>
          <p:cNvSpPr>
            <a:spLocks noGrp="1"/>
          </p:cNvSpPr>
          <p:nvPr>
            <p:ph type="sldNum" sz="quarter" idx="12"/>
          </p:nvPr>
        </p:nvSpPr>
        <p:spPr/>
        <p:txBody>
          <a:bodyPr/>
          <a:lstStyle/>
          <a:p>
            <a:fld id="{F0271AED-B47B-40BA-8DFB-EF1408D3F07E}" type="slidenum">
              <a:rPr lang="en-US" smtClean="0"/>
              <a:t>24</a:t>
            </a:fld>
            <a:endParaRPr lang="en-US"/>
          </a:p>
        </p:txBody>
      </p:sp>
    </p:spTree>
    <p:extLst>
      <p:ext uri="{BB962C8B-B14F-4D97-AF65-F5344CB8AC3E}">
        <p14:creationId xmlns:p14="http://schemas.microsoft.com/office/powerpoint/2010/main" val="4281352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2936B83-434F-9044-ACF3-7A516DCEFF39}"/>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4D0DB-6498-4E5F-9829-BBFF7B32FF86}"/>
              </a:ext>
            </a:extLst>
          </p:cNvPr>
          <p:cNvSpPr>
            <a:spLocks noGrp="1"/>
          </p:cNvSpPr>
          <p:nvPr>
            <p:ph type="title"/>
          </p:nvPr>
        </p:nvSpPr>
        <p:spPr/>
        <p:txBody>
          <a:bodyPr anchor="t"/>
          <a:lstStyle/>
          <a:p>
            <a:r>
              <a:rPr lang="en-US" sz="4750" dirty="0">
                <a:latin typeface="Garamond"/>
              </a:rPr>
              <a:t>Future Work </a:t>
            </a:r>
            <a:endParaRPr lang="en-US" dirty="0"/>
          </a:p>
        </p:txBody>
      </p:sp>
      <p:sp>
        <p:nvSpPr>
          <p:cNvPr id="3" name="Content Placeholder 2">
            <a:extLst>
              <a:ext uri="{FF2B5EF4-FFF2-40B4-BE49-F238E27FC236}">
                <a16:creationId xmlns:a16="http://schemas.microsoft.com/office/drawing/2014/main" id="{9E11CA08-B2A8-4831-896F-8B3226C21D90}"/>
              </a:ext>
            </a:extLst>
          </p:cNvPr>
          <p:cNvSpPr>
            <a:spLocks noGrp="1"/>
          </p:cNvSpPr>
          <p:nvPr>
            <p:ph idx="1"/>
          </p:nvPr>
        </p:nvSpPr>
        <p:spPr/>
        <p:txBody>
          <a:bodyPr>
            <a:normAutofit lnSpcReduction="10000"/>
          </a:bodyPr>
          <a:lstStyle/>
          <a:p>
            <a:r>
              <a:rPr lang="en-US" sz="2800" dirty="0"/>
              <a:t>Machine Learning</a:t>
            </a:r>
          </a:p>
          <a:p>
            <a:pPr lvl="1"/>
            <a:r>
              <a:rPr lang="en-US" sz="2400" dirty="0"/>
              <a:t>Meaningful insights from health data</a:t>
            </a:r>
          </a:p>
          <a:p>
            <a:r>
              <a:rPr lang="en-US" sz="2800" dirty="0"/>
              <a:t>Apple Watch compatibility</a:t>
            </a:r>
          </a:p>
          <a:p>
            <a:r>
              <a:rPr lang="en-US" sz="2800" dirty="0" err="1"/>
              <a:t>RightMinder</a:t>
            </a:r>
            <a:r>
              <a:rPr lang="en-US" sz="2800" dirty="0"/>
              <a:t> fall detection </a:t>
            </a:r>
          </a:p>
          <a:p>
            <a:r>
              <a:rPr lang="en-US" sz="2800" dirty="0"/>
              <a:t>Indoor location tracking</a:t>
            </a:r>
          </a:p>
          <a:p>
            <a:r>
              <a:rPr lang="en-US" sz="2800" dirty="0"/>
              <a:t>Guest tracking and data separation</a:t>
            </a:r>
          </a:p>
          <a:p>
            <a:r>
              <a:rPr lang="en-US" sz="2800" dirty="0"/>
              <a:t>Additional sensors in the home</a:t>
            </a:r>
          </a:p>
          <a:p>
            <a:r>
              <a:rPr lang="en-US" sz="2800" dirty="0"/>
              <a:t>HIPAA Security Considerations</a:t>
            </a:r>
          </a:p>
          <a:p>
            <a:endParaRPr lang="en-US" dirty="0"/>
          </a:p>
        </p:txBody>
      </p:sp>
      <p:pic>
        <p:nvPicPr>
          <p:cNvPr id="4" name="Picture 3">
            <a:extLst>
              <a:ext uri="{FF2B5EF4-FFF2-40B4-BE49-F238E27FC236}">
                <a16:creationId xmlns:a16="http://schemas.microsoft.com/office/drawing/2014/main" id="{551E1E06-64C1-8242-8063-400DC9175540}"/>
              </a:ext>
            </a:extLst>
          </p:cNvPr>
          <p:cNvPicPr>
            <a:picLocks noChangeAspect="1"/>
          </p:cNvPicPr>
          <p:nvPr/>
        </p:nvPicPr>
        <p:blipFill>
          <a:blip r:embed="rId3"/>
          <a:stretch>
            <a:fillRect/>
          </a:stretch>
        </p:blipFill>
        <p:spPr>
          <a:xfrm>
            <a:off x="6666907" y="1776740"/>
            <a:ext cx="1686092" cy="1191506"/>
          </a:xfrm>
          <a:prstGeom prst="rect">
            <a:avLst/>
          </a:prstGeom>
        </p:spPr>
      </p:pic>
      <p:pic>
        <p:nvPicPr>
          <p:cNvPr id="7" name="Picture 6">
            <a:extLst>
              <a:ext uri="{FF2B5EF4-FFF2-40B4-BE49-F238E27FC236}">
                <a16:creationId xmlns:a16="http://schemas.microsoft.com/office/drawing/2014/main" id="{5A5085DB-F5D1-FF4D-B3D0-AE2EDE48922A}"/>
              </a:ext>
            </a:extLst>
          </p:cNvPr>
          <p:cNvPicPr>
            <a:picLocks noChangeAspect="1"/>
          </p:cNvPicPr>
          <p:nvPr/>
        </p:nvPicPr>
        <p:blipFill>
          <a:blip r:embed="rId4"/>
          <a:stretch>
            <a:fillRect/>
          </a:stretch>
        </p:blipFill>
        <p:spPr>
          <a:xfrm>
            <a:off x="6666906" y="3109234"/>
            <a:ext cx="1686093" cy="1124062"/>
          </a:xfrm>
          <a:prstGeom prst="rect">
            <a:avLst/>
          </a:prstGeom>
        </p:spPr>
      </p:pic>
      <p:pic>
        <p:nvPicPr>
          <p:cNvPr id="8" name="Picture 7">
            <a:extLst>
              <a:ext uri="{FF2B5EF4-FFF2-40B4-BE49-F238E27FC236}">
                <a16:creationId xmlns:a16="http://schemas.microsoft.com/office/drawing/2014/main" id="{4F7761E1-F9C4-E34E-9D96-14673CEB3C96}"/>
              </a:ext>
            </a:extLst>
          </p:cNvPr>
          <p:cNvPicPr>
            <a:picLocks noChangeAspect="1"/>
          </p:cNvPicPr>
          <p:nvPr/>
        </p:nvPicPr>
        <p:blipFill>
          <a:blip r:embed="rId5"/>
          <a:stretch>
            <a:fillRect/>
          </a:stretch>
        </p:blipFill>
        <p:spPr>
          <a:xfrm>
            <a:off x="8943170" y="1776740"/>
            <a:ext cx="1169842" cy="1191506"/>
          </a:xfrm>
          <a:prstGeom prst="rect">
            <a:avLst/>
          </a:prstGeom>
        </p:spPr>
      </p:pic>
      <p:pic>
        <p:nvPicPr>
          <p:cNvPr id="10" name="Picture 9">
            <a:extLst>
              <a:ext uri="{FF2B5EF4-FFF2-40B4-BE49-F238E27FC236}">
                <a16:creationId xmlns:a16="http://schemas.microsoft.com/office/drawing/2014/main" id="{E7DF4134-B594-BE4A-A97A-FF1522D697DD}"/>
              </a:ext>
            </a:extLst>
          </p:cNvPr>
          <p:cNvPicPr>
            <a:picLocks noChangeAspect="1"/>
          </p:cNvPicPr>
          <p:nvPr/>
        </p:nvPicPr>
        <p:blipFill>
          <a:blip r:embed="rId6"/>
          <a:stretch>
            <a:fillRect/>
          </a:stretch>
        </p:blipFill>
        <p:spPr>
          <a:xfrm>
            <a:off x="6666906" y="4374285"/>
            <a:ext cx="1686093" cy="1256139"/>
          </a:xfrm>
          <a:prstGeom prst="rect">
            <a:avLst/>
          </a:prstGeom>
        </p:spPr>
      </p:pic>
      <p:pic>
        <p:nvPicPr>
          <p:cNvPr id="11" name="Picture 10">
            <a:extLst>
              <a:ext uri="{FF2B5EF4-FFF2-40B4-BE49-F238E27FC236}">
                <a16:creationId xmlns:a16="http://schemas.microsoft.com/office/drawing/2014/main" id="{4096453F-CEBF-4B4F-BFC2-2060E95150B2}"/>
              </a:ext>
            </a:extLst>
          </p:cNvPr>
          <p:cNvPicPr>
            <a:picLocks noChangeAspect="1"/>
          </p:cNvPicPr>
          <p:nvPr/>
        </p:nvPicPr>
        <p:blipFill>
          <a:blip r:embed="rId7"/>
          <a:stretch>
            <a:fillRect/>
          </a:stretch>
        </p:blipFill>
        <p:spPr>
          <a:xfrm>
            <a:off x="8773161" y="4374284"/>
            <a:ext cx="1686093" cy="1159189"/>
          </a:xfrm>
          <a:prstGeom prst="rect">
            <a:avLst/>
          </a:prstGeom>
        </p:spPr>
      </p:pic>
      <p:pic>
        <p:nvPicPr>
          <p:cNvPr id="5" name="Picture 4">
            <a:extLst>
              <a:ext uri="{FF2B5EF4-FFF2-40B4-BE49-F238E27FC236}">
                <a16:creationId xmlns:a16="http://schemas.microsoft.com/office/drawing/2014/main" id="{CCF15BCD-5E39-4641-8B0E-FF589D8E5A3B}"/>
              </a:ext>
            </a:extLst>
          </p:cNvPr>
          <p:cNvPicPr>
            <a:picLocks noChangeAspect="1"/>
          </p:cNvPicPr>
          <p:nvPr/>
        </p:nvPicPr>
        <p:blipFill>
          <a:blip r:embed="rId8"/>
          <a:stretch>
            <a:fillRect/>
          </a:stretch>
        </p:blipFill>
        <p:spPr>
          <a:xfrm>
            <a:off x="8998167" y="3109234"/>
            <a:ext cx="1236082" cy="1124062"/>
          </a:xfrm>
          <a:prstGeom prst="rect">
            <a:avLst/>
          </a:prstGeom>
        </p:spPr>
      </p:pic>
      <p:sp>
        <p:nvSpPr>
          <p:cNvPr id="6" name="Slide Number Placeholder 5">
            <a:extLst>
              <a:ext uri="{FF2B5EF4-FFF2-40B4-BE49-F238E27FC236}">
                <a16:creationId xmlns:a16="http://schemas.microsoft.com/office/drawing/2014/main" id="{87345CB3-E426-1941-B2C3-677EF2480FBD}"/>
              </a:ext>
            </a:extLst>
          </p:cNvPr>
          <p:cNvSpPr>
            <a:spLocks noGrp="1"/>
          </p:cNvSpPr>
          <p:nvPr>
            <p:ph type="sldNum" sz="quarter" idx="12"/>
          </p:nvPr>
        </p:nvSpPr>
        <p:spPr/>
        <p:txBody>
          <a:bodyPr/>
          <a:lstStyle/>
          <a:p>
            <a:fld id="{F0271AED-B47B-40BA-8DFB-EF1408D3F07E}" type="slidenum">
              <a:rPr lang="en-US" smtClean="0"/>
              <a:t>25</a:t>
            </a:fld>
            <a:endParaRPr lang="en-US"/>
          </a:p>
        </p:txBody>
      </p:sp>
      <p:sp>
        <p:nvSpPr>
          <p:cNvPr id="13" name="TextBox 12">
            <a:extLst>
              <a:ext uri="{FF2B5EF4-FFF2-40B4-BE49-F238E27FC236}">
                <a16:creationId xmlns:a16="http://schemas.microsoft.com/office/drawing/2014/main" id="{03613FB0-55F6-2448-9227-D2F9C131B093}"/>
              </a:ext>
            </a:extLst>
          </p:cNvPr>
          <p:cNvSpPr txBox="1"/>
          <p:nvPr/>
        </p:nvSpPr>
        <p:spPr>
          <a:xfrm>
            <a:off x="8355353" y="2691247"/>
            <a:ext cx="487680" cy="276999"/>
          </a:xfrm>
          <a:prstGeom prst="rect">
            <a:avLst/>
          </a:prstGeom>
          <a:noFill/>
        </p:spPr>
        <p:txBody>
          <a:bodyPr wrap="square" rtlCol="0">
            <a:spAutoFit/>
          </a:bodyPr>
          <a:lstStyle/>
          <a:p>
            <a:r>
              <a:rPr lang="en-US" sz="1200" dirty="0"/>
              <a:t>[19]</a:t>
            </a:r>
          </a:p>
        </p:txBody>
      </p:sp>
      <p:sp>
        <p:nvSpPr>
          <p:cNvPr id="14" name="TextBox 13">
            <a:extLst>
              <a:ext uri="{FF2B5EF4-FFF2-40B4-BE49-F238E27FC236}">
                <a16:creationId xmlns:a16="http://schemas.microsoft.com/office/drawing/2014/main" id="{7742C7EE-3E73-F64D-B8BC-AB6F966A805C}"/>
              </a:ext>
            </a:extLst>
          </p:cNvPr>
          <p:cNvSpPr txBox="1"/>
          <p:nvPr/>
        </p:nvSpPr>
        <p:spPr>
          <a:xfrm>
            <a:off x="8355353" y="3961585"/>
            <a:ext cx="487680" cy="276999"/>
          </a:xfrm>
          <a:prstGeom prst="rect">
            <a:avLst/>
          </a:prstGeom>
          <a:noFill/>
        </p:spPr>
        <p:txBody>
          <a:bodyPr wrap="square" rtlCol="0">
            <a:spAutoFit/>
          </a:bodyPr>
          <a:lstStyle/>
          <a:p>
            <a:r>
              <a:rPr lang="en-US" sz="1200" dirty="0"/>
              <a:t>[21]</a:t>
            </a:r>
          </a:p>
        </p:txBody>
      </p:sp>
      <p:sp>
        <p:nvSpPr>
          <p:cNvPr id="16" name="TextBox 15">
            <a:extLst>
              <a:ext uri="{FF2B5EF4-FFF2-40B4-BE49-F238E27FC236}">
                <a16:creationId xmlns:a16="http://schemas.microsoft.com/office/drawing/2014/main" id="{438EE3CD-97B8-3141-A092-D31554963ADA}"/>
              </a:ext>
            </a:extLst>
          </p:cNvPr>
          <p:cNvSpPr txBox="1"/>
          <p:nvPr/>
        </p:nvSpPr>
        <p:spPr>
          <a:xfrm>
            <a:off x="8334415" y="5357592"/>
            <a:ext cx="487680" cy="276999"/>
          </a:xfrm>
          <a:prstGeom prst="rect">
            <a:avLst/>
          </a:prstGeom>
          <a:noFill/>
        </p:spPr>
        <p:txBody>
          <a:bodyPr wrap="square" rtlCol="0">
            <a:spAutoFit/>
          </a:bodyPr>
          <a:lstStyle/>
          <a:p>
            <a:r>
              <a:rPr lang="en-US" sz="1200" dirty="0"/>
              <a:t>[23]</a:t>
            </a:r>
          </a:p>
        </p:txBody>
      </p:sp>
      <p:sp>
        <p:nvSpPr>
          <p:cNvPr id="17" name="TextBox 16">
            <a:extLst>
              <a:ext uri="{FF2B5EF4-FFF2-40B4-BE49-F238E27FC236}">
                <a16:creationId xmlns:a16="http://schemas.microsoft.com/office/drawing/2014/main" id="{04351171-D7B1-4E44-B86C-DEDEC7E39816}"/>
              </a:ext>
            </a:extLst>
          </p:cNvPr>
          <p:cNvSpPr txBox="1"/>
          <p:nvPr/>
        </p:nvSpPr>
        <p:spPr>
          <a:xfrm>
            <a:off x="10211075" y="2706900"/>
            <a:ext cx="487680" cy="276999"/>
          </a:xfrm>
          <a:prstGeom prst="rect">
            <a:avLst/>
          </a:prstGeom>
          <a:noFill/>
        </p:spPr>
        <p:txBody>
          <a:bodyPr wrap="square" rtlCol="0">
            <a:spAutoFit/>
          </a:bodyPr>
          <a:lstStyle/>
          <a:p>
            <a:r>
              <a:rPr lang="en-US" sz="1200" dirty="0"/>
              <a:t>[20]</a:t>
            </a:r>
          </a:p>
        </p:txBody>
      </p:sp>
      <p:sp>
        <p:nvSpPr>
          <p:cNvPr id="18" name="TextBox 17">
            <a:extLst>
              <a:ext uri="{FF2B5EF4-FFF2-40B4-BE49-F238E27FC236}">
                <a16:creationId xmlns:a16="http://schemas.microsoft.com/office/drawing/2014/main" id="{76CF9A79-63FA-8C46-9E91-0CE40FFC4B06}"/>
              </a:ext>
            </a:extLst>
          </p:cNvPr>
          <p:cNvSpPr txBox="1"/>
          <p:nvPr/>
        </p:nvSpPr>
        <p:spPr>
          <a:xfrm>
            <a:off x="10215414" y="3940839"/>
            <a:ext cx="487680" cy="276999"/>
          </a:xfrm>
          <a:prstGeom prst="rect">
            <a:avLst/>
          </a:prstGeom>
          <a:noFill/>
        </p:spPr>
        <p:txBody>
          <a:bodyPr wrap="square" rtlCol="0">
            <a:spAutoFit/>
          </a:bodyPr>
          <a:lstStyle/>
          <a:p>
            <a:r>
              <a:rPr lang="en-US" sz="1200" dirty="0"/>
              <a:t>[22]</a:t>
            </a:r>
          </a:p>
        </p:txBody>
      </p:sp>
      <p:sp>
        <p:nvSpPr>
          <p:cNvPr id="19" name="TextBox 18">
            <a:extLst>
              <a:ext uri="{FF2B5EF4-FFF2-40B4-BE49-F238E27FC236}">
                <a16:creationId xmlns:a16="http://schemas.microsoft.com/office/drawing/2014/main" id="{54CF0C0C-DA7A-DD4E-AC07-730E7AD0907D}"/>
              </a:ext>
            </a:extLst>
          </p:cNvPr>
          <p:cNvSpPr txBox="1"/>
          <p:nvPr/>
        </p:nvSpPr>
        <p:spPr>
          <a:xfrm>
            <a:off x="10408732" y="5219092"/>
            <a:ext cx="487680" cy="276999"/>
          </a:xfrm>
          <a:prstGeom prst="rect">
            <a:avLst/>
          </a:prstGeom>
          <a:noFill/>
        </p:spPr>
        <p:txBody>
          <a:bodyPr wrap="square" rtlCol="0">
            <a:spAutoFit/>
          </a:bodyPr>
          <a:lstStyle/>
          <a:p>
            <a:r>
              <a:rPr lang="en-US" sz="1200" dirty="0"/>
              <a:t>[24]</a:t>
            </a:r>
          </a:p>
        </p:txBody>
      </p:sp>
    </p:spTree>
    <p:extLst>
      <p:ext uri="{BB962C8B-B14F-4D97-AF65-F5344CB8AC3E}">
        <p14:creationId xmlns:p14="http://schemas.microsoft.com/office/powerpoint/2010/main" val="267380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p:bldP spid="14"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BBD9E1-33C9-014F-8256-D99B951331AA}"/>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2F0E07-EE01-2B4C-BB50-58CF639CE5B3}"/>
              </a:ext>
            </a:extLst>
          </p:cNvPr>
          <p:cNvSpPr>
            <a:spLocks noGrp="1"/>
          </p:cNvSpPr>
          <p:nvPr>
            <p:ph type="title"/>
          </p:nvPr>
        </p:nvSpPr>
        <p:spPr/>
        <p:txBody>
          <a:bodyPr anchor="t">
            <a:normAutofit/>
          </a:bodyPr>
          <a:lstStyle/>
          <a:p>
            <a:r>
              <a:rPr lang="en-US" sz="6000" dirty="0"/>
              <a:t>Summary</a:t>
            </a:r>
          </a:p>
        </p:txBody>
      </p:sp>
      <p:sp>
        <p:nvSpPr>
          <p:cNvPr id="4" name="Slide Number Placeholder 3">
            <a:extLst>
              <a:ext uri="{FF2B5EF4-FFF2-40B4-BE49-F238E27FC236}">
                <a16:creationId xmlns:a16="http://schemas.microsoft.com/office/drawing/2014/main" id="{0F52A2CB-741B-FC47-A193-FED560DF5D61}"/>
              </a:ext>
            </a:extLst>
          </p:cNvPr>
          <p:cNvSpPr>
            <a:spLocks noGrp="1"/>
          </p:cNvSpPr>
          <p:nvPr>
            <p:ph type="sldNum" sz="quarter" idx="12"/>
          </p:nvPr>
        </p:nvSpPr>
        <p:spPr/>
        <p:txBody>
          <a:bodyPr/>
          <a:lstStyle/>
          <a:p>
            <a:fld id="{F0271AED-B47B-40BA-8DFB-EF1408D3F07E}" type="slidenum">
              <a:rPr lang="en-US" smtClean="0"/>
              <a:t>26</a:t>
            </a:fld>
            <a:endParaRPr lang="en-US"/>
          </a:p>
        </p:txBody>
      </p:sp>
      <p:pic>
        <p:nvPicPr>
          <p:cNvPr id="5" name="Picture 2" descr="https://lh5.googleusercontent.com/1lfkgKj9BK5q21CWi1e-h7sy7QfUAVmQi0_EwT3l-n6PxKLXerXl94Ll90lm3zB16IFFwYOuZqLP_LXRpJICHYvAhj1h3bc4oHgOLJUQ_f_qdTJWzznvr1uQU-4-AyPaK4QMTRMwTDQ">
            <a:extLst>
              <a:ext uri="{FF2B5EF4-FFF2-40B4-BE49-F238E27FC236}">
                <a16:creationId xmlns:a16="http://schemas.microsoft.com/office/drawing/2014/main" id="{B8D477D5-04CD-456A-8D4F-65F0958D97D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329" r="2" b="2"/>
          <a:stretch/>
        </p:blipFill>
        <p:spPr bwMode="auto">
          <a:xfrm>
            <a:off x="7099271" y="2787537"/>
            <a:ext cx="3736263" cy="2604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lh4.googleusercontent.com/9BDe4BRSgbKW3b-1fSU5WIt59pkF3T97Y3xyxkrs0Z0lgWWnTHN4_hUz6jjR2KQgLnU_jZOlF4JHUM-4DjuDleHng-ctd3KWNZLMwp219gTKqpxGx4r9k-aHl9-BS3e0gljIKQTV0vI">
            <a:extLst>
              <a:ext uri="{FF2B5EF4-FFF2-40B4-BE49-F238E27FC236}">
                <a16:creationId xmlns:a16="http://schemas.microsoft.com/office/drawing/2014/main" id="{112D423F-A979-4B4C-B518-CC671E189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654" y="3030332"/>
            <a:ext cx="1734499" cy="15486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D77B8C-7A08-45F8-85DD-1B6FFF9A505B}"/>
              </a:ext>
            </a:extLst>
          </p:cNvPr>
          <p:cNvSpPr txBox="1"/>
          <p:nvPr/>
        </p:nvSpPr>
        <p:spPr>
          <a:xfrm>
            <a:off x="1096994" y="1721500"/>
            <a:ext cx="2234035" cy="983154"/>
          </a:xfrm>
          <a:prstGeom prst="rect">
            <a:avLst/>
          </a:prstGeom>
          <a:noFill/>
        </p:spPr>
        <p:txBody>
          <a:bodyPr wrap="square" rtlCol="0">
            <a:spAutoFit/>
          </a:bodyPr>
          <a:lstStyle/>
          <a:p>
            <a:pPr defTabSz="914060">
              <a:lnSpc>
                <a:spcPct val="90000"/>
              </a:lnSpc>
              <a:buClr>
                <a:schemeClr val="accent1"/>
              </a:buClr>
              <a:buFont typeface="Calibri" panose="020F0502020204030204" pitchFamily="34" charset="0"/>
            </a:pPr>
            <a:r>
              <a:rPr lang="en-US" sz="3200" dirty="0">
                <a:solidFill>
                  <a:srgbClr val="524727"/>
                </a:solidFill>
                <a:latin typeface="Garamond" panose="02020404030301010803" pitchFamily="18" charset="0"/>
              </a:rPr>
              <a:t>Collect data with sensors</a:t>
            </a:r>
          </a:p>
        </p:txBody>
      </p:sp>
      <p:sp>
        <p:nvSpPr>
          <p:cNvPr id="10" name="TextBox 9">
            <a:extLst>
              <a:ext uri="{FF2B5EF4-FFF2-40B4-BE49-F238E27FC236}">
                <a16:creationId xmlns:a16="http://schemas.microsoft.com/office/drawing/2014/main" id="{19208702-3B3B-4A7F-95B4-0DFB3A3F8F4C}"/>
              </a:ext>
            </a:extLst>
          </p:cNvPr>
          <p:cNvSpPr txBox="1"/>
          <p:nvPr/>
        </p:nvSpPr>
        <p:spPr>
          <a:xfrm>
            <a:off x="3986865" y="1721500"/>
            <a:ext cx="2969105" cy="983154"/>
          </a:xfrm>
          <a:prstGeom prst="rect">
            <a:avLst/>
          </a:prstGeom>
          <a:noFill/>
        </p:spPr>
        <p:txBody>
          <a:bodyPr wrap="square" rtlCol="0">
            <a:spAutoFit/>
          </a:bodyPr>
          <a:lstStyle/>
          <a:p>
            <a:pPr defTabSz="914060">
              <a:lnSpc>
                <a:spcPct val="90000"/>
              </a:lnSpc>
              <a:buClr>
                <a:schemeClr val="accent1"/>
              </a:buClr>
              <a:buFont typeface="Calibri" panose="020F0502020204030204" pitchFamily="34" charset="0"/>
            </a:pPr>
            <a:r>
              <a:rPr lang="en-US" sz="3200" dirty="0">
                <a:solidFill>
                  <a:srgbClr val="524727"/>
                </a:solidFill>
                <a:latin typeface="Garamond" panose="02020404030301010803" pitchFamily="18" charset="0"/>
              </a:rPr>
              <a:t>Build a behavioral profile </a:t>
            </a:r>
          </a:p>
        </p:txBody>
      </p:sp>
      <p:sp>
        <p:nvSpPr>
          <p:cNvPr id="11" name="TextBox 10">
            <a:extLst>
              <a:ext uri="{FF2B5EF4-FFF2-40B4-BE49-F238E27FC236}">
                <a16:creationId xmlns:a16="http://schemas.microsoft.com/office/drawing/2014/main" id="{75C70544-5358-49EF-BD38-ECEC33D1948D}"/>
              </a:ext>
            </a:extLst>
          </p:cNvPr>
          <p:cNvSpPr txBox="1"/>
          <p:nvPr/>
        </p:nvSpPr>
        <p:spPr>
          <a:xfrm>
            <a:off x="7523169" y="1686745"/>
            <a:ext cx="2861802" cy="983154"/>
          </a:xfrm>
          <a:prstGeom prst="rect">
            <a:avLst/>
          </a:prstGeom>
          <a:noFill/>
        </p:spPr>
        <p:txBody>
          <a:bodyPr wrap="square" rtlCol="0">
            <a:spAutoFit/>
          </a:bodyPr>
          <a:lstStyle/>
          <a:p>
            <a:pPr defTabSz="914060">
              <a:lnSpc>
                <a:spcPct val="90000"/>
              </a:lnSpc>
              <a:buClr>
                <a:schemeClr val="accent1"/>
              </a:buClr>
              <a:buFont typeface="Calibri" panose="020F0502020204030204" pitchFamily="34" charset="0"/>
            </a:pPr>
            <a:r>
              <a:rPr lang="en-US" sz="3200" dirty="0">
                <a:solidFill>
                  <a:srgbClr val="524727"/>
                </a:solidFill>
                <a:latin typeface="Garamond" panose="02020404030301010803" pitchFamily="18" charset="0"/>
              </a:rPr>
              <a:t>Keep our seniors healthy </a:t>
            </a:r>
          </a:p>
        </p:txBody>
      </p:sp>
      <p:sp>
        <p:nvSpPr>
          <p:cNvPr id="13" name="TextBox 12">
            <a:extLst>
              <a:ext uri="{FF2B5EF4-FFF2-40B4-BE49-F238E27FC236}">
                <a16:creationId xmlns:a16="http://schemas.microsoft.com/office/drawing/2014/main" id="{AACF46A2-2D55-4F0C-BE6F-B7D60752568C}"/>
              </a:ext>
            </a:extLst>
          </p:cNvPr>
          <p:cNvSpPr txBox="1"/>
          <p:nvPr/>
        </p:nvSpPr>
        <p:spPr>
          <a:xfrm>
            <a:off x="6124883" y="4153347"/>
            <a:ext cx="486707" cy="369332"/>
          </a:xfrm>
          <a:prstGeom prst="rect">
            <a:avLst/>
          </a:prstGeom>
          <a:noFill/>
        </p:spPr>
        <p:txBody>
          <a:bodyPr wrap="square" rtlCol="0">
            <a:spAutoFit/>
          </a:bodyPr>
          <a:lstStyle/>
          <a:p>
            <a:r>
              <a:rPr lang="en-US" sz="1800" dirty="0"/>
              <a:t>[5]</a:t>
            </a:r>
          </a:p>
        </p:txBody>
      </p:sp>
      <p:pic>
        <p:nvPicPr>
          <p:cNvPr id="14" name="Picture 13">
            <a:extLst>
              <a:ext uri="{FF2B5EF4-FFF2-40B4-BE49-F238E27FC236}">
                <a16:creationId xmlns:a16="http://schemas.microsoft.com/office/drawing/2014/main" id="{4D9DF88E-E8C6-F44A-851A-803CB35087CF}"/>
              </a:ext>
            </a:extLst>
          </p:cNvPr>
          <p:cNvPicPr>
            <a:picLocks noChangeAspect="1"/>
          </p:cNvPicPr>
          <p:nvPr/>
        </p:nvPicPr>
        <p:blipFill>
          <a:blip r:embed="rId4"/>
          <a:stretch>
            <a:fillRect/>
          </a:stretch>
        </p:blipFill>
        <p:spPr>
          <a:xfrm>
            <a:off x="1096994" y="2861103"/>
            <a:ext cx="1910994" cy="1910994"/>
          </a:xfrm>
          <a:prstGeom prst="rect">
            <a:avLst/>
          </a:prstGeom>
        </p:spPr>
      </p:pic>
      <p:sp>
        <p:nvSpPr>
          <p:cNvPr id="15" name="TextBox 14">
            <a:extLst>
              <a:ext uri="{FF2B5EF4-FFF2-40B4-BE49-F238E27FC236}">
                <a16:creationId xmlns:a16="http://schemas.microsoft.com/office/drawing/2014/main" id="{928F6F6B-49C5-5543-899E-3E1BB7224FA2}"/>
              </a:ext>
            </a:extLst>
          </p:cNvPr>
          <p:cNvSpPr txBox="1"/>
          <p:nvPr/>
        </p:nvSpPr>
        <p:spPr>
          <a:xfrm>
            <a:off x="2615087" y="4574434"/>
            <a:ext cx="715942" cy="369332"/>
          </a:xfrm>
          <a:prstGeom prst="rect">
            <a:avLst/>
          </a:prstGeom>
          <a:noFill/>
        </p:spPr>
        <p:txBody>
          <a:bodyPr wrap="square" rtlCol="0">
            <a:spAutoFit/>
          </a:bodyPr>
          <a:lstStyle/>
          <a:p>
            <a:r>
              <a:rPr lang="en-US" sz="1800" dirty="0"/>
              <a:t>[7]</a:t>
            </a:r>
          </a:p>
        </p:txBody>
      </p:sp>
      <p:sp>
        <p:nvSpPr>
          <p:cNvPr id="16" name="TextBox 15">
            <a:extLst>
              <a:ext uri="{FF2B5EF4-FFF2-40B4-BE49-F238E27FC236}">
                <a16:creationId xmlns:a16="http://schemas.microsoft.com/office/drawing/2014/main" id="{93457099-3EA2-40EB-9F53-DAD4F0890CD9}"/>
              </a:ext>
            </a:extLst>
          </p:cNvPr>
          <p:cNvSpPr txBox="1"/>
          <p:nvPr/>
        </p:nvSpPr>
        <p:spPr>
          <a:xfrm>
            <a:off x="10835534" y="5170655"/>
            <a:ext cx="487680" cy="369332"/>
          </a:xfrm>
          <a:prstGeom prst="rect">
            <a:avLst/>
          </a:prstGeom>
          <a:noFill/>
        </p:spPr>
        <p:txBody>
          <a:bodyPr wrap="square" rtlCol="0">
            <a:spAutoFit/>
          </a:bodyPr>
          <a:lstStyle/>
          <a:p>
            <a:r>
              <a:rPr lang="en-US" sz="1800" dirty="0"/>
              <a:t>[2]</a:t>
            </a:r>
          </a:p>
        </p:txBody>
      </p:sp>
    </p:spTree>
    <p:extLst>
      <p:ext uri="{BB962C8B-B14F-4D97-AF65-F5344CB8AC3E}">
        <p14:creationId xmlns:p14="http://schemas.microsoft.com/office/powerpoint/2010/main" val="2484466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1EA2F7-147C-2A48-9DB6-CCF01A659AA0}"/>
              </a:ext>
            </a:extLst>
          </p:cNvPr>
          <p:cNvSpPr/>
          <p:nvPr/>
        </p:nvSpPr>
        <p:spPr>
          <a:xfrm>
            <a:off x="947057" y="1273629"/>
            <a:ext cx="10548257"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AE4F625-61CD-9844-9F3D-AF7570EC9C9A}"/>
              </a:ext>
            </a:extLst>
          </p:cNvPr>
          <p:cNvSpPr>
            <a:spLocks noGrp="1"/>
          </p:cNvSpPr>
          <p:nvPr>
            <p:ph type="sldNum" sz="quarter" idx="12"/>
          </p:nvPr>
        </p:nvSpPr>
        <p:spPr/>
        <p:txBody>
          <a:bodyPr/>
          <a:lstStyle/>
          <a:p>
            <a:fld id="{F0271AED-B47B-40BA-8DFB-EF1408D3F07E}" type="slidenum">
              <a:rPr lang="en-US" smtClean="0"/>
              <a:t>27</a:t>
            </a:fld>
            <a:endParaRPr lang="en-US"/>
          </a:p>
        </p:txBody>
      </p:sp>
      <p:pic>
        <p:nvPicPr>
          <p:cNvPr id="5" name="Picture 4">
            <a:extLst>
              <a:ext uri="{FF2B5EF4-FFF2-40B4-BE49-F238E27FC236}">
                <a16:creationId xmlns:a16="http://schemas.microsoft.com/office/drawing/2014/main" id="{FB40A345-D919-ED42-9CDB-AEE044B8389A}"/>
              </a:ext>
            </a:extLst>
          </p:cNvPr>
          <p:cNvPicPr>
            <a:picLocks noChangeAspect="1"/>
          </p:cNvPicPr>
          <p:nvPr/>
        </p:nvPicPr>
        <p:blipFill>
          <a:blip r:embed="rId2"/>
          <a:stretch>
            <a:fillRect/>
          </a:stretch>
        </p:blipFill>
        <p:spPr>
          <a:xfrm>
            <a:off x="2495569" y="426616"/>
            <a:ext cx="8412116" cy="5445343"/>
          </a:xfrm>
          <a:prstGeom prst="rect">
            <a:avLst/>
          </a:prstGeom>
        </p:spPr>
      </p:pic>
      <p:sp>
        <p:nvSpPr>
          <p:cNvPr id="6" name="Rectangle 5">
            <a:extLst>
              <a:ext uri="{FF2B5EF4-FFF2-40B4-BE49-F238E27FC236}">
                <a16:creationId xmlns:a16="http://schemas.microsoft.com/office/drawing/2014/main" id="{32990E84-62C3-AD45-A1C0-E953B3DFAE4A}"/>
              </a:ext>
            </a:extLst>
          </p:cNvPr>
          <p:cNvSpPr/>
          <p:nvPr/>
        </p:nvSpPr>
        <p:spPr>
          <a:xfrm>
            <a:off x="947057" y="1273629"/>
            <a:ext cx="10548257"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B07E108-ACEC-D044-8AB6-700FE749679B}"/>
              </a:ext>
            </a:extLst>
          </p:cNvPr>
          <p:cNvPicPr>
            <a:picLocks noChangeAspect="1"/>
          </p:cNvPicPr>
          <p:nvPr/>
        </p:nvPicPr>
        <p:blipFill>
          <a:blip r:embed="rId3"/>
          <a:stretch>
            <a:fillRect/>
          </a:stretch>
        </p:blipFill>
        <p:spPr>
          <a:xfrm>
            <a:off x="139482" y="1273629"/>
            <a:ext cx="2040508" cy="3973621"/>
          </a:xfrm>
          <a:prstGeom prst="rect">
            <a:avLst/>
          </a:prstGeom>
        </p:spPr>
      </p:pic>
    </p:spTree>
    <p:extLst>
      <p:ext uri="{BB962C8B-B14F-4D97-AF65-F5344CB8AC3E}">
        <p14:creationId xmlns:p14="http://schemas.microsoft.com/office/powerpoint/2010/main" val="2106182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1979-8CEC-2042-ADD9-100AF9B5872D}"/>
              </a:ext>
            </a:extLst>
          </p:cNvPr>
          <p:cNvSpPr>
            <a:spLocks noGrp="1"/>
          </p:cNvSpPr>
          <p:nvPr>
            <p:ph type="title"/>
          </p:nvPr>
        </p:nvSpPr>
        <p:spPr/>
        <p:txBody>
          <a:bodyPr/>
          <a:lstStyle/>
          <a:p>
            <a:r>
              <a:rPr lang="en-US" dirty="0"/>
              <a:t>Appendix</a:t>
            </a:r>
          </a:p>
        </p:txBody>
      </p:sp>
      <p:sp>
        <p:nvSpPr>
          <p:cNvPr id="4" name="Slide Number Placeholder 3">
            <a:extLst>
              <a:ext uri="{FF2B5EF4-FFF2-40B4-BE49-F238E27FC236}">
                <a16:creationId xmlns:a16="http://schemas.microsoft.com/office/drawing/2014/main" id="{BCA81190-BB87-374E-924F-CBE8325F6B41}"/>
              </a:ext>
            </a:extLst>
          </p:cNvPr>
          <p:cNvSpPr>
            <a:spLocks noGrp="1"/>
          </p:cNvSpPr>
          <p:nvPr>
            <p:ph type="sldNum" sz="quarter" idx="12"/>
          </p:nvPr>
        </p:nvSpPr>
        <p:spPr/>
        <p:txBody>
          <a:bodyPr/>
          <a:lstStyle/>
          <a:p>
            <a:fld id="{F0271AED-B47B-40BA-8DFB-EF1408D3F07E}" type="slidenum">
              <a:rPr lang="en-US" smtClean="0"/>
              <a:t>28</a:t>
            </a:fld>
            <a:endParaRPr lang="en-US"/>
          </a:p>
        </p:txBody>
      </p:sp>
    </p:spTree>
    <p:extLst>
      <p:ext uri="{BB962C8B-B14F-4D97-AF65-F5344CB8AC3E}">
        <p14:creationId xmlns:p14="http://schemas.microsoft.com/office/powerpoint/2010/main" val="1083174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A8D194-417B-BF45-A4BC-A173A239253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C9362C-CA2D-9845-829B-1EF1E6191940}"/>
              </a:ext>
            </a:extLst>
          </p:cNvPr>
          <p:cNvSpPr>
            <a:spLocks noGrp="1"/>
          </p:cNvSpPr>
          <p:nvPr>
            <p:ph type="title"/>
          </p:nvPr>
        </p:nvSpPr>
        <p:spPr>
          <a:xfrm>
            <a:off x="1096994" y="286605"/>
            <a:ext cx="10485406" cy="1450757"/>
          </a:xfrm>
        </p:spPr>
        <p:txBody>
          <a:bodyPr anchor="t"/>
          <a:lstStyle/>
          <a:p>
            <a:r>
              <a:rPr lang="en-US" dirty="0"/>
              <a:t>Event Recording and Duration Calculations</a:t>
            </a:r>
          </a:p>
        </p:txBody>
      </p:sp>
      <p:sp>
        <p:nvSpPr>
          <p:cNvPr id="4" name="Slide Number Placeholder 3">
            <a:extLst>
              <a:ext uri="{FF2B5EF4-FFF2-40B4-BE49-F238E27FC236}">
                <a16:creationId xmlns:a16="http://schemas.microsoft.com/office/drawing/2014/main" id="{6ED7E1EC-D041-A846-9DB8-B7B1B824639D}"/>
              </a:ext>
            </a:extLst>
          </p:cNvPr>
          <p:cNvSpPr>
            <a:spLocks noGrp="1"/>
          </p:cNvSpPr>
          <p:nvPr>
            <p:ph type="sldNum" sz="quarter" idx="12"/>
          </p:nvPr>
        </p:nvSpPr>
        <p:spPr/>
        <p:txBody>
          <a:bodyPr/>
          <a:lstStyle/>
          <a:p>
            <a:fld id="{F0271AED-B47B-40BA-8DFB-EF1408D3F07E}" type="slidenum">
              <a:rPr lang="en-US" smtClean="0"/>
              <a:t>29</a:t>
            </a:fld>
            <a:endParaRPr lang="en-US"/>
          </a:p>
        </p:txBody>
      </p:sp>
      <p:sp>
        <p:nvSpPr>
          <p:cNvPr id="6" name="Rectangle 5">
            <a:extLst>
              <a:ext uri="{FF2B5EF4-FFF2-40B4-BE49-F238E27FC236}">
                <a16:creationId xmlns:a16="http://schemas.microsoft.com/office/drawing/2014/main" id="{89E24858-2316-5941-B0A5-EEA279622531}"/>
              </a:ext>
            </a:extLst>
          </p:cNvPr>
          <p:cNvSpPr/>
          <p:nvPr/>
        </p:nvSpPr>
        <p:spPr>
          <a:xfrm>
            <a:off x="130628" y="1011983"/>
            <a:ext cx="4122701" cy="221459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7" name="Rectangle 6">
            <a:extLst>
              <a:ext uri="{FF2B5EF4-FFF2-40B4-BE49-F238E27FC236}">
                <a16:creationId xmlns:a16="http://schemas.microsoft.com/office/drawing/2014/main" id="{4DDD6E1D-2DD3-604A-97E1-3B28FF85B018}"/>
              </a:ext>
            </a:extLst>
          </p:cNvPr>
          <p:cNvSpPr/>
          <p:nvPr/>
        </p:nvSpPr>
        <p:spPr>
          <a:xfrm>
            <a:off x="130628" y="3744297"/>
            <a:ext cx="4122701" cy="221459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 name="TextBox 7">
            <a:extLst>
              <a:ext uri="{FF2B5EF4-FFF2-40B4-BE49-F238E27FC236}">
                <a16:creationId xmlns:a16="http://schemas.microsoft.com/office/drawing/2014/main" id="{EC593D0D-3EBC-604A-B4E4-C921ED62FA7C}"/>
              </a:ext>
            </a:extLst>
          </p:cNvPr>
          <p:cNvSpPr txBox="1"/>
          <p:nvPr/>
        </p:nvSpPr>
        <p:spPr>
          <a:xfrm>
            <a:off x="130628" y="1011983"/>
            <a:ext cx="4122701" cy="584775"/>
          </a:xfrm>
          <a:prstGeom prst="rect">
            <a:avLst/>
          </a:prstGeom>
          <a:noFill/>
          <a:ln>
            <a:solidFill>
              <a:schemeClr val="tx1"/>
            </a:solidFill>
          </a:ln>
        </p:spPr>
        <p:txBody>
          <a:bodyPr wrap="square" rtlCol="0">
            <a:spAutoFit/>
          </a:bodyPr>
          <a:lstStyle/>
          <a:p>
            <a:pPr algn="ctr"/>
            <a:r>
              <a:rPr lang="en-US" sz="3200" dirty="0"/>
              <a:t>Smart Plug Event</a:t>
            </a:r>
          </a:p>
        </p:txBody>
      </p:sp>
      <p:sp>
        <p:nvSpPr>
          <p:cNvPr id="9" name="TextBox 8">
            <a:extLst>
              <a:ext uri="{FF2B5EF4-FFF2-40B4-BE49-F238E27FC236}">
                <a16:creationId xmlns:a16="http://schemas.microsoft.com/office/drawing/2014/main" id="{B526D12E-C10C-4A47-8262-0E13A5391C39}"/>
              </a:ext>
            </a:extLst>
          </p:cNvPr>
          <p:cNvSpPr txBox="1"/>
          <p:nvPr/>
        </p:nvSpPr>
        <p:spPr>
          <a:xfrm>
            <a:off x="130628" y="1563229"/>
            <a:ext cx="3156337" cy="646331"/>
          </a:xfrm>
          <a:prstGeom prst="rect">
            <a:avLst/>
          </a:prstGeom>
          <a:noFill/>
        </p:spPr>
        <p:txBody>
          <a:bodyPr wrap="square" rtlCol="0">
            <a:spAutoFit/>
          </a:bodyPr>
          <a:lstStyle/>
          <a:p>
            <a:r>
              <a:rPr lang="en-US" sz="3600" dirty="0"/>
              <a:t>Device: A</a:t>
            </a:r>
          </a:p>
        </p:txBody>
      </p:sp>
      <p:sp>
        <p:nvSpPr>
          <p:cNvPr id="10" name="TextBox 9">
            <a:extLst>
              <a:ext uri="{FF2B5EF4-FFF2-40B4-BE49-F238E27FC236}">
                <a16:creationId xmlns:a16="http://schemas.microsoft.com/office/drawing/2014/main" id="{FC4CC9B0-4A3B-0E4A-9B13-2CA7CA269434}"/>
              </a:ext>
            </a:extLst>
          </p:cNvPr>
          <p:cNvSpPr txBox="1"/>
          <p:nvPr/>
        </p:nvSpPr>
        <p:spPr>
          <a:xfrm>
            <a:off x="130626" y="3737220"/>
            <a:ext cx="4122703" cy="584775"/>
          </a:xfrm>
          <a:prstGeom prst="rect">
            <a:avLst/>
          </a:prstGeom>
          <a:noFill/>
          <a:ln>
            <a:solidFill>
              <a:schemeClr val="tx1"/>
            </a:solidFill>
          </a:ln>
        </p:spPr>
        <p:txBody>
          <a:bodyPr wrap="square" rtlCol="0">
            <a:spAutoFit/>
          </a:bodyPr>
          <a:lstStyle/>
          <a:p>
            <a:pPr algn="ctr"/>
            <a:r>
              <a:rPr lang="en-US" sz="3200" dirty="0"/>
              <a:t>Smart Plug Event</a:t>
            </a:r>
          </a:p>
        </p:txBody>
      </p:sp>
      <p:sp>
        <p:nvSpPr>
          <p:cNvPr id="11" name="TextBox 10">
            <a:extLst>
              <a:ext uri="{FF2B5EF4-FFF2-40B4-BE49-F238E27FC236}">
                <a16:creationId xmlns:a16="http://schemas.microsoft.com/office/drawing/2014/main" id="{03A5AB2E-1D41-E24A-B6C4-DD1A77924005}"/>
              </a:ext>
            </a:extLst>
          </p:cNvPr>
          <p:cNvSpPr txBox="1"/>
          <p:nvPr/>
        </p:nvSpPr>
        <p:spPr>
          <a:xfrm>
            <a:off x="130627" y="2086043"/>
            <a:ext cx="4122702" cy="584775"/>
          </a:xfrm>
          <a:prstGeom prst="rect">
            <a:avLst/>
          </a:prstGeom>
          <a:noFill/>
        </p:spPr>
        <p:txBody>
          <a:bodyPr wrap="square" rtlCol="0">
            <a:spAutoFit/>
          </a:bodyPr>
          <a:lstStyle/>
          <a:p>
            <a:r>
              <a:rPr lang="en-US" sz="3200" dirty="0"/>
              <a:t>Timestamp: </a:t>
            </a:r>
            <a:r>
              <a:rPr lang="en-US" sz="2800" dirty="0"/>
              <a:t>4-30-19-8:30</a:t>
            </a:r>
            <a:endParaRPr lang="en-US" sz="3600" dirty="0"/>
          </a:p>
        </p:txBody>
      </p:sp>
      <p:sp>
        <p:nvSpPr>
          <p:cNvPr id="12" name="TextBox 11">
            <a:extLst>
              <a:ext uri="{FF2B5EF4-FFF2-40B4-BE49-F238E27FC236}">
                <a16:creationId xmlns:a16="http://schemas.microsoft.com/office/drawing/2014/main" id="{3CABBF6D-859A-744E-B527-39DBB34742AD}"/>
              </a:ext>
            </a:extLst>
          </p:cNvPr>
          <p:cNvSpPr txBox="1"/>
          <p:nvPr/>
        </p:nvSpPr>
        <p:spPr>
          <a:xfrm>
            <a:off x="130626" y="2650551"/>
            <a:ext cx="3156337" cy="646331"/>
          </a:xfrm>
          <a:prstGeom prst="rect">
            <a:avLst/>
          </a:prstGeom>
          <a:noFill/>
        </p:spPr>
        <p:txBody>
          <a:bodyPr wrap="square" rtlCol="0">
            <a:spAutoFit/>
          </a:bodyPr>
          <a:lstStyle/>
          <a:p>
            <a:r>
              <a:rPr lang="en-US" sz="3600" dirty="0"/>
              <a:t>Type: In Use</a:t>
            </a:r>
          </a:p>
        </p:txBody>
      </p:sp>
      <p:sp>
        <p:nvSpPr>
          <p:cNvPr id="13" name="TextBox 12">
            <a:extLst>
              <a:ext uri="{FF2B5EF4-FFF2-40B4-BE49-F238E27FC236}">
                <a16:creationId xmlns:a16="http://schemas.microsoft.com/office/drawing/2014/main" id="{7E87845B-F36F-D14E-BBF8-B9804D2B719E}"/>
              </a:ext>
            </a:extLst>
          </p:cNvPr>
          <p:cNvSpPr txBox="1"/>
          <p:nvPr/>
        </p:nvSpPr>
        <p:spPr>
          <a:xfrm>
            <a:off x="130628" y="4328833"/>
            <a:ext cx="3156337" cy="646331"/>
          </a:xfrm>
          <a:prstGeom prst="rect">
            <a:avLst/>
          </a:prstGeom>
          <a:noFill/>
        </p:spPr>
        <p:txBody>
          <a:bodyPr wrap="square" rtlCol="0">
            <a:spAutoFit/>
          </a:bodyPr>
          <a:lstStyle/>
          <a:p>
            <a:r>
              <a:rPr lang="en-US" sz="3600" dirty="0"/>
              <a:t>Device: A</a:t>
            </a:r>
          </a:p>
        </p:txBody>
      </p:sp>
      <p:sp>
        <p:nvSpPr>
          <p:cNvPr id="14" name="TextBox 13">
            <a:extLst>
              <a:ext uri="{FF2B5EF4-FFF2-40B4-BE49-F238E27FC236}">
                <a16:creationId xmlns:a16="http://schemas.microsoft.com/office/drawing/2014/main" id="{8F674622-4A6A-AA49-ADF1-791970D803B3}"/>
              </a:ext>
            </a:extLst>
          </p:cNvPr>
          <p:cNvSpPr txBox="1"/>
          <p:nvPr/>
        </p:nvSpPr>
        <p:spPr>
          <a:xfrm>
            <a:off x="130626" y="4851647"/>
            <a:ext cx="4490359" cy="584775"/>
          </a:xfrm>
          <a:prstGeom prst="rect">
            <a:avLst/>
          </a:prstGeom>
          <a:noFill/>
        </p:spPr>
        <p:txBody>
          <a:bodyPr wrap="square" rtlCol="0">
            <a:spAutoFit/>
          </a:bodyPr>
          <a:lstStyle/>
          <a:p>
            <a:r>
              <a:rPr lang="en-US" sz="3200" dirty="0"/>
              <a:t>Timestamp</a:t>
            </a:r>
            <a:r>
              <a:rPr lang="en-US" sz="2800" dirty="0"/>
              <a:t>:  4-30-19-8:35</a:t>
            </a:r>
            <a:endParaRPr lang="en-US" sz="3200" dirty="0"/>
          </a:p>
        </p:txBody>
      </p:sp>
      <p:sp>
        <p:nvSpPr>
          <p:cNvPr id="15" name="TextBox 14">
            <a:extLst>
              <a:ext uri="{FF2B5EF4-FFF2-40B4-BE49-F238E27FC236}">
                <a16:creationId xmlns:a16="http://schemas.microsoft.com/office/drawing/2014/main" id="{FF7A920D-8E0E-D44C-B79E-6BFA03899C4F}"/>
              </a:ext>
            </a:extLst>
          </p:cNvPr>
          <p:cNvSpPr txBox="1"/>
          <p:nvPr/>
        </p:nvSpPr>
        <p:spPr>
          <a:xfrm>
            <a:off x="130626" y="5416155"/>
            <a:ext cx="3156337" cy="646331"/>
          </a:xfrm>
          <a:prstGeom prst="rect">
            <a:avLst/>
          </a:prstGeom>
          <a:noFill/>
        </p:spPr>
        <p:txBody>
          <a:bodyPr wrap="square" rtlCol="0">
            <a:spAutoFit/>
          </a:bodyPr>
          <a:lstStyle/>
          <a:p>
            <a:r>
              <a:rPr lang="en-US" sz="3600" dirty="0"/>
              <a:t>Type: </a:t>
            </a:r>
            <a:r>
              <a:rPr lang="en-US" sz="3200" dirty="0"/>
              <a:t>Not In Use</a:t>
            </a:r>
            <a:endParaRPr lang="en-US" sz="3600" dirty="0"/>
          </a:p>
        </p:txBody>
      </p:sp>
      <p:sp>
        <p:nvSpPr>
          <p:cNvPr id="16" name="Rectangle 15">
            <a:extLst>
              <a:ext uri="{FF2B5EF4-FFF2-40B4-BE49-F238E27FC236}">
                <a16:creationId xmlns:a16="http://schemas.microsoft.com/office/drawing/2014/main" id="{05C4A656-83ED-FB42-9F62-01842CEA2FD3}"/>
              </a:ext>
            </a:extLst>
          </p:cNvPr>
          <p:cNvSpPr/>
          <p:nvPr/>
        </p:nvSpPr>
        <p:spPr>
          <a:xfrm>
            <a:off x="6125871" y="1157913"/>
            <a:ext cx="5693031" cy="30388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7" name="TextBox 16">
            <a:extLst>
              <a:ext uri="{FF2B5EF4-FFF2-40B4-BE49-F238E27FC236}">
                <a16:creationId xmlns:a16="http://schemas.microsoft.com/office/drawing/2014/main" id="{B7203C6B-4312-E64C-BA4B-DE35BE0F7552}"/>
              </a:ext>
            </a:extLst>
          </p:cNvPr>
          <p:cNvSpPr txBox="1"/>
          <p:nvPr/>
        </p:nvSpPr>
        <p:spPr>
          <a:xfrm>
            <a:off x="6125870" y="1157913"/>
            <a:ext cx="5693031" cy="584775"/>
          </a:xfrm>
          <a:prstGeom prst="rect">
            <a:avLst/>
          </a:prstGeom>
          <a:noFill/>
          <a:ln>
            <a:solidFill>
              <a:schemeClr val="tx1"/>
            </a:solidFill>
          </a:ln>
        </p:spPr>
        <p:txBody>
          <a:bodyPr wrap="square" rtlCol="0">
            <a:spAutoFit/>
          </a:bodyPr>
          <a:lstStyle/>
          <a:p>
            <a:pPr algn="ctr"/>
            <a:r>
              <a:rPr lang="en-US" sz="3200" dirty="0"/>
              <a:t>Smart Plug Duration</a:t>
            </a:r>
          </a:p>
        </p:txBody>
      </p:sp>
      <p:sp>
        <p:nvSpPr>
          <p:cNvPr id="18" name="TextBox 17">
            <a:extLst>
              <a:ext uri="{FF2B5EF4-FFF2-40B4-BE49-F238E27FC236}">
                <a16:creationId xmlns:a16="http://schemas.microsoft.com/office/drawing/2014/main" id="{E98D7182-EFF6-1A48-B965-CAB03012AA2F}"/>
              </a:ext>
            </a:extLst>
          </p:cNvPr>
          <p:cNvSpPr txBox="1"/>
          <p:nvPr/>
        </p:nvSpPr>
        <p:spPr>
          <a:xfrm>
            <a:off x="6125869" y="1745768"/>
            <a:ext cx="3156337" cy="646331"/>
          </a:xfrm>
          <a:prstGeom prst="rect">
            <a:avLst/>
          </a:prstGeom>
          <a:noFill/>
        </p:spPr>
        <p:txBody>
          <a:bodyPr wrap="square" rtlCol="0">
            <a:spAutoFit/>
          </a:bodyPr>
          <a:lstStyle/>
          <a:p>
            <a:r>
              <a:rPr lang="en-US" sz="3600" dirty="0"/>
              <a:t>Device: A</a:t>
            </a:r>
          </a:p>
        </p:txBody>
      </p:sp>
      <p:sp>
        <p:nvSpPr>
          <p:cNvPr id="19" name="TextBox 18">
            <a:extLst>
              <a:ext uri="{FF2B5EF4-FFF2-40B4-BE49-F238E27FC236}">
                <a16:creationId xmlns:a16="http://schemas.microsoft.com/office/drawing/2014/main" id="{39C69131-2394-1D49-9718-40322AFD6B7D}"/>
              </a:ext>
            </a:extLst>
          </p:cNvPr>
          <p:cNvSpPr txBox="1"/>
          <p:nvPr/>
        </p:nvSpPr>
        <p:spPr>
          <a:xfrm>
            <a:off x="6125869" y="2246051"/>
            <a:ext cx="5693032" cy="584775"/>
          </a:xfrm>
          <a:prstGeom prst="rect">
            <a:avLst/>
          </a:prstGeom>
          <a:noFill/>
        </p:spPr>
        <p:txBody>
          <a:bodyPr wrap="square" rtlCol="0">
            <a:spAutoFit/>
          </a:bodyPr>
          <a:lstStyle/>
          <a:p>
            <a:r>
              <a:rPr lang="en-US" sz="3200" dirty="0"/>
              <a:t>Start Time: </a:t>
            </a:r>
            <a:r>
              <a:rPr lang="en-US" sz="2800" dirty="0"/>
              <a:t>4-30-19-8:30</a:t>
            </a:r>
            <a:endParaRPr lang="en-US" sz="3600" dirty="0"/>
          </a:p>
        </p:txBody>
      </p:sp>
      <p:sp>
        <p:nvSpPr>
          <p:cNvPr id="20" name="TextBox 19">
            <a:extLst>
              <a:ext uri="{FF2B5EF4-FFF2-40B4-BE49-F238E27FC236}">
                <a16:creationId xmlns:a16="http://schemas.microsoft.com/office/drawing/2014/main" id="{5AB40614-89F6-BF4D-98F2-598B0E1CF4AE}"/>
              </a:ext>
            </a:extLst>
          </p:cNvPr>
          <p:cNvSpPr txBox="1"/>
          <p:nvPr/>
        </p:nvSpPr>
        <p:spPr>
          <a:xfrm>
            <a:off x="6125868" y="2830826"/>
            <a:ext cx="5693032" cy="584775"/>
          </a:xfrm>
          <a:prstGeom prst="rect">
            <a:avLst/>
          </a:prstGeom>
          <a:noFill/>
        </p:spPr>
        <p:txBody>
          <a:bodyPr wrap="square" rtlCol="0">
            <a:spAutoFit/>
          </a:bodyPr>
          <a:lstStyle/>
          <a:p>
            <a:r>
              <a:rPr lang="en-US" sz="3200" dirty="0"/>
              <a:t>End Time: </a:t>
            </a:r>
            <a:r>
              <a:rPr lang="en-US" sz="2800" dirty="0"/>
              <a:t>4-30-19-8:35</a:t>
            </a:r>
            <a:endParaRPr lang="en-US" sz="3600" dirty="0"/>
          </a:p>
        </p:txBody>
      </p:sp>
      <p:sp>
        <p:nvSpPr>
          <p:cNvPr id="21" name="TextBox 20">
            <a:extLst>
              <a:ext uri="{FF2B5EF4-FFF2-40B4-BE49-F238E27FC236}">
                <a16:creationId xmlns:a16="http://schemas.microsoft.com/office/drawing/2014/main" id="{8A0F0B71-C80B-554C-8D83-9C40B622F21A}"/>
              </a:ext>
            </a:extLst>
          </p:cNvPr>
          <p:cNvSpPr txBox="1"/>
          <p:nvPr/>
        </p:nvSpPr>
        <p:spPr>
          <a:xfrm>
            <a:off x="6125867" y="3415601"/>
            <a:ext cx="5693032" cy="584775"/>
          </a:xfrm>
          <a:prstGeom prst="rect">
            <a:avLst/>
          </a:prstGeom>
          <a:noFill/>
        </p:spPr>
        <p:txBody>
          <a:bodyPr wrap="square" rtlCol="0">
            <a:spAutoFit/>
          </a:bodyPr>
          <a:lstStyle/>
          <a:p>
            <a:r>
              <a:rPr lang="en-US" sz="3200" dirty="0"/>
              <a:t>Duration: </a:t>
            </a:r>
            <a:r>
              <a:rPr lang="en-US" sz="2800" dirty="0"/>
              <a:t>5m</a:t>
            </a:r>
            <a:endParaRPr lang="en-US" sz="3600" dirty="0"/>
          </a:p>
        </p:txBody>
      </p:sp>
      <p:cxnSp>
        <p:nvCxnSpPr>
          <p:cNvPr id="23" name="Straight Arrow Connector 22">
            <a:extLst>
              <a:ext uri="{FF2B5EF4-FFF2-40B4-BE49-F238E27FC236}">
                <a16:creationId xmlns:a16="http://schemas.microsoft.com/office/drawing/2014/main" id="{E937A362-306D-4044-9649-A007C2672AAD}"/>
              </a:ext>
            </a:extLst>
          </p:cNvPr>
          <p:cNvCxnSpPr>
            <a:stCxn id="11" idx="3"/>
          </p:cNvCxnSpPr>
          <p:nvPr/>
        </p:nvCxnSpPr>
        <p:spPr>
          <a:xfrm>
            <a:off x="4253329" y="2378431"/>
            <a:ext cx="1872538" cy="2923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4AD02A6-1513-5242-8ED0-2A25D67BE0EF}"/>
              </a:ext>
            </a:extLst>
          </p:cNvPr>
          <p:cNvCxnSpPr>
            <a:cxnSpLocks/>
          </p:cNvCxnSpPr>
          <p:nvPr/>
        </p:nvCxnSpPr>
        <p:spPr>
          <a:xfrm flipV="1">
            <a:off x="4253329" y="2762855"/>
            <a:ext cx="1872538" cy="23448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80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1D164A-0F06-294D-BBD8-D68DF5D0E386}"/>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5DE0D-1C50-2640-BF67-4C0B0DABCE95}"/>
              </a:ext>
            </a:extLst>
          </p:cNvPr>
          <p:cNvSpPr>
            <a:spLocks noGrp="1"/>
          </p:cNvSpPr>
          <p:nvPr>
            <p:ph type="title"/>
          </p:nvPr>
        </p:nvSpPr>
        <p:spPr>
          <a:xfrm>
            <a:off x="1153784" y="242670"/>
            <a:ext cx="10055781" cy="1450757"/>
          </a:xfrm>
        </p:spPr>
        <p:txBody>
          <a:bodyPr anchor="t">
            <a:normAutofit/>
          </a:bodyPr>
          <a:lstStyle/>
          <a:p>
            <a:r>
              <a:rPr lang="en-US" sz="6600" dirty="0">
                <a:latin typeface="Garamond"/>
              </a:rPr>
              <a:t>Problem Statement </a:t>
            </a:r>
          </a:p>
        </p:txBody>
      </p:sp>
      <p:pic>
        <p:nvPicPr>
          <p:cNvPr id="1026" name="Picture 2" descr="https://lh6.googleusercontent.com/Kf87XE___AXqGBW9foVpbvG1kCsnwHvcv0DkaepcQtiOBBVPooy1YUIlWK9Zinff4_J7fEUhLghOdoIN8-mBtJgzm2CVgBH91lzBFwwQ3SUbElueGGbz9qB2xNFOOSk1gVKuHGCc-KE">
            <a:extLst>
              <a:ext uri="{FF2B5EF4-FFF2-40B4-BE49-F238E27FC236}">
                <a16:creationId xmlns:a16="http://schemas.microsoft.com/office/drawing/2014/main" id="{BBB59047-AE38-4714-990B-6A4334E101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59064" y="3048155"/>
            <a:ext cx="1240832" cy="20854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9BDe4BRSgbKW3b-1fSU5WIt59pkF3T97Y3xyxkrs0Z0lgWWnTHN4_hUz6jjR2KQgLnU_jZOlF4JHUM-4DjuDleHng-ctd3KWNZLMwp219gTKqpxGx4r9k-aHl9-BS3e0gljIKQTV0vI">
            <a:extLst>
              <a:ext uri="{FF2B5EF4-FFF2-40B4-BE49-F238E27FC236}">
                <a16:creationId xmlns:a16="http://schemas.microsoft.com/office/drawing/2014/main" id="{175C6C2A-5B62-4DE2-9112-23C509505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110" y="3524636"/>
            <a:ext cx="1439025" cy="1284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236676-DA38-406A-9B1F-3384AB4B5747}"/>
              </a:ext>
            </a:extLst>
          </p:cNvPr>
          <p:cNvSpPr txBox="1"/>
          <p:nvPr/>
        </p:nvSpPr>
        <p:spPr>
          <a:xfrm>
            <a:off x="5279480" y="2111158"/>
            <a:ext cx="2604888" cy="646331"/>
          </a:xfrm>
          <a:prstGeom prst="rect">
            <a:avLst/>
          </a:prstGeom>
          <a:noFill/>
        </p:spPr>
        <p:txBody>
          <a:bodyPr wrap="square" rtlCol="0">
            <a:spAutoFit/>
          </a:bodyPr>
          <a:lstStyle/>
          <a:p>
            <a:r>
              <a:rPr lang="en-US" sz="2000" dirty="0">
                <a:solidFill>
                  <a:srgbClr val="524727"/>
                </a:solidFill>
                <a:latin typeface="Garamond" panose="02020404030301010803" pitchFamily="18" charset="0"/>
              </a:rPr>
              <a:t>	</a:t>
            </a:r>
            <a:r>
              <a:rPr lang="en-US" sz="3600" dirty="0">
                <a:solidFill>
                  <a:srgbClr val="524727"/>
                </a:solidFill>
                <a:latin typeface="Garamond" panose="02020404030301010803" pitchFamily="18" charset="0"/>
              </a:rPr>
              <a:t>Sensor Data		</a:t>
            </a:r>
          </a:p>
        </p:txBody>
      </p:sp>
      <p:sp>
        <p:nvSpPr>
          <p:cNvPr id="3" name="Slide Number Placeholder 2">
            <a:extLst>
              <a:ext uri="{FF2B5EF4-FFF2-40B4-BE49-F238E27FC236}">
                <a16:creationId xmlns:a16="http://schemas.microsoft.com/office/drawing/2014/main" id="{287B9469-ABFC-CC41-9D2F-8DE66B4EFE37}"/>
              </a:ext>
            </a:extLst>
          </p:cNvPr>
          <p:cNvSpPr>
            <a:spLocks noGrp="1"/>
          </p:cNvSpPr>
          <p:nvPr>
            <p:ph type="sldNum" sz="quarter" idx="12"/>
          </p:nvPr>
        </p:nvSpPr>
        <p:spPr/>
        <p:txBody>
          <a:bodyPr/>
          <a:lstStyle/>
          <a:p>
            <a:fld id="{F0271AED-B47B-40BA-8DFB-EF1408D3F07E}" type="slidenum">
              <a:rPr lang="en-US" smtClean="0"/>
              <a:t>3</a:t>
            </a:fld>
            <a:endParaRPr lang="en-US"/>
          </a:p>
        </p:txBody>
      </p:sp>
      <p:pic>
        <p:nvPicPr>
          <p:cNvPr id="4" name="Picture 3">
            <a:extLst>
              <a:ext uri="{FF2B5EF4-FFF2-40B4-BE49-F238E27FC236}">
                <a16:creationId xmlns:a16="http://schemas.microsoft.com/office/drawing/2014/main" id="{ADD17D9B-AF7A-4C26-9663-F9F239CA4D47}"/>
              </a:ext>
            </a:extLst>
          </p:cNvPr>
          <p:cNvPicPr>
            <a:picLocks noChangeAspect="1"/>
          </p:cNvPicPr>
          <p:nvPr/>
        </p:nvPicPr>
        <p:blipFill>
          <a:blip r:embed="rId5"/>
          <a:stretch>
            <a:fillRect/>
          </a:stretch>
        </p:blipFill>
        <p:spPr>
          <a:xfrm>
            <a:off x="860491" y="2180930"/>
            <a:ext cx="3007090" cy="3531427"/>
          </a:xfrm>
          <a:prstGeom prst="rect">
            <a:avLst/>
          </a:prstGeom>
        </p:spPr>
      </p:pic>
      <p:sp>
        <p:nvSpPr>
          <p:cNvPr id="6" name="TextBox 5">
            <a:extLst>
              <a:ext uri="{FF2B5EF4-FFF2-40B4-BE49-F238E27FC236}">
                <a16:creationId xmlns:a16="http://schemas.microsoft.com/office/drawing/2014/main" id="{444F8E13-E7E5-4BEF-B25C-CFC2FC5522AE}"/>
              </a:ext>
            </a:extLst>
          </p:cNvPr>
          <p:cNvSpPr txBox="1"/>
          <p:nvPr/>
        </p:nvSpPr>
        <p:spPr>
          <a:xfrm>
            <a:off x="8312358" y="2229278"/>
            <a:ext cx="3574841" cy="584775"/>
          </a:xfrm>
          <a:prstGeom prst="rect">
            <a:avLst/>
          </a:prstGeom>
          <a:noFill/>
        </p:spPr>
        <p:txBody>
          <a:bodyPr wrap="square" rtlCol="0">
            <a:spAutoFit/>
          </a:bodyPr>
          <a:lstStyle/>
          <a:p>
            <a:r>
              <a:rPr lang="en-US" sz="1000" dirty="0">
                <a:solidFill>
                  <a:srgbClr val="524727"/>
                </a:solidFill>
                <a:latin typeface="Garamond" panose="02020404030301010803" pitchFamily="18" charset="0"/>
              </a:rPr>
              <a:t>			</a:t>
            </a:r>
            <a:r>
              <a:rPr lang="en-US" sz="3200" dirty="0">
                <a:solidFill>
                  <a:srgbClr val="524727"/>
                </a:solidFill>
                <a:latin typeface="Garamond" panose="02020404030301010803" pitchFamily="18" charset="0"/>
              </a:rPr>
              <a:t>Behavioral Profile </a:t>
            </a:r>
          </a:p>
        </p:txBody>
      </p:sp>
      <p:sp>
        <p:nvSpPr>
          <p:cNvPr id="9" name="TextBox 8">
            <a:extLst>
              <a:ext uri="{FF2B5EF4-FFF2-40B4-BE49-F238E27FC236}">
                <a16:creationId xmlns:a16="http://schemas.microsoft.com/office/drawing/2014/main" id="{FC4766D8-16F0-49B3-9073-00F2FF319F62}"/>
              </a:ext>
            </a:extLst>
          </p:cNvPr>
          <p:cNvSpPr txBox="1"/>
          <p:nvPr/>
        </p:nvSpPr>
        <p:spPr>
          <a:xfrm>
            <a:off x="5644420" y="5008005"/>
            <a:ext cx="603979" cy="369332"/>
          </a:xfrm>
          <a:prstGeom prst="rect">
            <a:avLst/>
          </a:prstGeom>
          <a:noFill/>
        </p:spPr>
        <p:txBody>
          <a:bodyPr wrap="square" rtlCol="0">
            <a:spAutoFit/>
          </a:bodyPr>
          <a:lstStyle/>
          <a:p>
            <a:r>
              <a:rPr lang="en-US" sz="1800" dirty="0"/>
              <a:t>[3]</a:t>
            </a:r>
          </a:p>
        </p:txBody>
      </p:sp>
      <p:sp>
        <p:nvSpPr>
          <p:cNvPr id="13" name="TextBox 12">
            <a:extLst>
              <a:ext uri="{FF2B5EF4-FFF2-40B4-BE49-F238E27FC236}">
                <a16:creationId xmlns:a16="http://schemas.microsoft.com/office/drawing/2014/main" id="{A97037FF-DC0E-4BAD-8283-076BF101DD9E}"/>
              </a:ext>
            </a:extLst>
          </p:cNvPr>
          <p:cNvSpPr txBox="1"/>
          <p:nvPr/>
        </p:nvSpPr>
        <p:spPr>
          <a:xfrm>
            <a:off x="7348664" y="4828299"/>
            <a:ext cx="676574" cy="369332"/>
          </a:xfrm>
          <a:prstGeom prst="rect">
            <a:avLst/>
          </a:prstGeom>
          <a:noFill/>
        </p:spPr>
        <p:txBody>
          <a:bodyPr wrap="square" rtlCol="0">
            <a:spAutoFit/>
          </a:bodyPr>
          <a:lstStyle/>
          <a:p>
            <a:r>
              <a:rPr lang="en-US" sz="1800" dirty="0"/>
              <a:t>[4]</a:t>
            </a:r>
          </a:p>
        </p:txBody>
      </p:sp>
      <p:pic>
        <p:nvPicPr>
          <p:cNvPr id="10" name="Picture 2" descr="Socket">
            <a:extLst>
              <a:ext uri="{FF2B5EF4-FFF2-40B4-BE49-F238E27FC236}">
                <a16:creationId xmlns:a16="http://schemas.microsoft.com/office/drawing/2014/main" id="{17F052AC-309C-4079-9E32-66940B88C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9212" y="3155155"/>
            <a:ext cx="1939259" cy="18875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3933138-7C8A-4586-BCAD-340BCFFA4B09}"/>
              </a:ext>
            </a:extLst>
          </p:cNvPr>
          <p:cNvSpPr txBox="1"/>
          <p:nvPr/>
        </p:nvSpPr>
        <p:spPr>
          <a:xfrm>
            <a:off x="10699134" y="4552595"/>
            <a:ext cx="692119" cy="369332"/>
          </a:xfrm>
          <a:prstGeom prst="rect">
            <a:avLst/>
          </a:prstGeom>
          <a:noFill/>
        </p:spPr>
        <p:txBody>
          <a:bodyPr wrap="square" rtlCol="0">
            <a:spAutoFit/>
          </a:bodyPr>
          <a:lstStyle/>
          <a:p>
            <a:r>
              <a:rPr lang="en-US" sz="1800" dirty="0"/>
              <a:t>[5]</a:t>
            </a:r>
          </a:p>
        </p:txBody>
      </p:sp>
    </p:spTree>
    <p:extLst>
      <p:ext uri="{BB962C8B-B14F-4D97-AF65-F5344CB8AC3E}">
        <p14:creationId xmlns:p14="http://schemas.microsoft.com/office/powerpoint/2010/main" val="393540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3"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A8D194-417B-BF45-A4BC-A173A239253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060E0C7-C49B-4C4D-8308-7141BB471663}"/>
              </a:ext>
            </a:extLst>
          </p:cNvPr>
          <p:cNvSpPr/>
          <p:nvPr/>
        </p:nvSpPr>
        <p:spPr>
          <a:xfrm>
            <a:off x="9064432" y="734395"/>
            <a:ext cx="1551215" cy="5241862"/>
          </a:xfrm>
          <a:prstGeom prst="rect">
            <a:avLst/>
          </a:prstGeom>
          <a:solidFill>
            <a:srgbClr val="32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F1546DA5-063D-BC44-B832-A23A94E444C1}"/>
              </a:ext>
            </a:extLst>
          </p:cNvPr>
          <p:cNvCxnSpPr/>
          <p:nvPr/>
        </p:nvCxnSpPr>
        <p:spPr>
          <a:xfrm>
            <a:off x="9880858" y="1427116"/>
            <a:ext cx="0" cy="40429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8002287-B986-A448-AC8E-9DA323D5131B}"/>
              </a:ext>
            </a:extLst>
          </p:cNvPr>
          <p:cNvSpPr txBox="1"/>
          <p:nvPr/>
        </p:nvSpPr>
        <p:spPr>
          <a:xfrm>
            <a:off x="9178729" y="898071"/>
            <a:ext cx="1591775" cy="646331"/>
          </a:xfrm>
          <a:prstGeom prst="rect">
            <a:avLst/>
          </a:prstGeom>
          <a:noFill/>
        </p:spPr>
        <p:txBody>
          <a:bodyPr wrap="square" rtlCol="0">
            <a:spAutoFit/>
          </a:bodyPr>
          <a:lstStyle/>
          <a:p>
            <a:r>
              <a:rPr lang="en-US" sz="3600" dirty="0"/>
              <a:t>Water</a:t>
            </a:r>
          </a:p>
        </p:txBody>
      </p:sp>
      <p:sp>
        <p:nvSpPr>
          <p:cNvPr id="10" name="Rectangle 9">
            <a:extLst>
              <a:ext uri="{FF2B5EF4-FFF2-40B4-BE49-F238E27FC236}">
                <a16:creationId xmlns:a16="http://schemas.microsoft.com/office/drawing/2014/main" id="{F32A1C1A-E6EE-9144-824B-258CF4F7CA84}"/>
              </a:ext>
            </a:extLst>
          </p:cNvPr>
          <p:cNvSpPr/>
          <p:nvPr/>
        </p:nvSpPr>
        <p:spPr>
          <a:xfrm>
            <a:off x="1583871" y="783381"/>
            <a:ext cx="1551215" cy="5241862"/>
          </a:xfrm>
          <a:prstGeom prst="rect">
            <a:avLst/>
          </a:prstGeom>
          <a:solidFill>
            <a:srgbClr val="32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3553536E-484C-504D-8266-E637F5DE8DE8}"/>
              </a:ext>
            </a:extLst>
          </p:cNvPr>
          <p:cNvCxnSpPr/>
          <p:nvPr/>
        </p:nvCxnSpPr>
        <p:spPr>
          <a:xfrm>
            <a:off x="2400297" y="1476102"/>
            <a:ext cx="0" cy="40429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C9362C-CA2D-9845-829B-1EF1E6191940}"/>
              </a:ext>
            </a:extLst>
          </p:cNvPr>
          <p:cNvSpPr>
            <a:spLocks noGrp="1"/>
          </p:cNvSpPr>
          <p:nvPr>
            <p:ph type="title"/>
          </p:nvPr>
        </p:nvSpPr>
        <p:spPr>
          <a:xfrm>
            <a:off x="1096994" y="58003"/>
            <a:ext cx="10485406" cy="1450757"/>
          </a:xfrm>
        </p:spPr>
        <p:txBody>
          <a:bodyPr anchor="t"/>
          <a:lstStyle/>
          <a:p>
            <a:r>
              <a:rPr lang="en-US" dirty="0"/>
              <a:t>Flow Meter Internals</a:t>
            </a:r>
          </a:p>
        </p:txBody>
      </p:sp>
      <p:sp>
        <p:nvSpPr>
          <p:cNvPr id="4" name="Slide Number Placeholder 3">
            <a:extLst>
              <a:ext uri="{FF2B5EF4-FFF2-40B4-BE49-F238E27FC236}">
                <a16:creationId xmlns:a16="http://schemas.microsoft.com/office/drawing/2014/main" id="{6ED7E1EC-D041-A846-9DB8-B7B1B824639D}"/>
              </a:ext>
            </a:extLst>
          </p:cNvPr>
          <p:cNvSpPr>
            <a:spLocks noGrp="1"/>
          </p:cNvSpPr>
          <p:nvPr>
            <p:ph type="sldNum" sz="quarter" idx="12"/>
          </p:nvPr>
        </p:nvSpPr>
        <p:spPr/>
        <p:txBody>
          <a:bodyPr/>
          <a:lstStyle/>
          <a:p>
            <a:fld id="{F0271AED-B47B-40BA-8DFB-EF1408D3F07E}" type="slidenum">
              <a:rPr lang="en-US" smtClean="0"/>
              <a:t>30</a:t>
            </a:fld>
            <a:endParaRPr lang="en-US"/>
          </a:p>
        </p:txBody>
      </p:sp>
      <p:sp>
        <p:nvSpPr>
          <p:cNvPr id="7" name="Rectangle 6">
            <a:extLst>
              <a:ext uri="{FF2B5EF4-FFF2-40B4-BE49-F238E27FC236}">
                <a16:creationId xmlns:a16="http://schemas.microsoft.com/office/drawing/2014/main" id="{C62F435C-7D2A-6748-9F08-4D58361981F4}"/>
              </a:ext>
            </a:extLst>
          </p:cNvPr>
          <p:cNvSpPr/>
          <p:nvPr/>
        </p:nvSpPr>
        <p:spPr>
          <a:xfrm>
            <a:off x="3429000" y="2155371"/>
            <a:ext cx="5290457" cy="23023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Raspberry Pi</a:t>
            </a:r>
          </a:p>
        </p:txBody>
      </p:sp>
      <p:sp>
        <p:nvSpPr>
          <p:cNvPr id="8" name="Oval 7">
            <a:extLst>
              <a:ext uri="{FF2B5EF4-FFF2-40B4-BE49-F238E27FC236}">
                <a16:creationId xmlns:a16="http://schemas.microsoft.com/office/drawing/2014/main" id="{3A028B6B-528D-5941-91AB-D96EE6A97224}"/>
              </a:ext>
            </a:extLst>
          </p:cNvPr>
          <p:cNvSpPr/>
          <p:nvPr/>
        </p:nvSpPr>
        <p:spPr>
          <a:xfrm>
            <a:off x="1306286" y="2269674"/>
            <a:ext cx="2122715" cy="2012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Sensor</a:t>
            </a:r>
          </a:p>
        </p:txBody>
      </p:sp>
      <p:sp>
        <p:nvSpPr>
          <p:cNvPr id="9" name="Oval 8">
            <a:extLst>
              <a:ext uri="{FF2B5EF4-FFF2-40B4-BE49-F238E27FC236}">
                <a16:creationId xmlns:a16="http://schemas.microsoft.com/office/drawing/2014/main" id="{4224FA31-D81F-0649-9FBF-42A23750DB67}"/>
              </a:ext>
            </a:extLst>
          </p:cNvPr>
          <p:cNvSpPr/>
          <p:nvPr/>
        </p:nvSpPr>
        <p:spPr>
          <a:xfrm>
            <a:off x="8719457" y="2312272"/>
            <a:ext cx="2122714" cy="1926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Sensor</a:t>
            </a:r>
          </a:p>
        </p:txBody>
      </p:sp>
      <p:sp>
        <p:nvSpPr>
          <p:cNvPr id="11" name="TextBox 10">
            <a:extLst>
              <a:ext uri="{FF2B5EF4-FFF2-40B4-BE49-F238E27FC236}">
                <a16:creationId xmlns:a16="http://schemas.microsoft.com/office/drawing/2014/main" id="{438F36AD-B115-9D4E-A5D1-EA68F3506659}"/>
              </a:ext>
            </a:extLst>
          </p:cNvPr>
          <p:cNvSpPr txBox="1"/>
          <p:nvPr/>
        </p:nvSpPr>
        <p:spPr>
          <a:xfrm>
            <a:off x="1698168" y="947057"/>
            <a:ext cx="1591775" cy="646331"/>
          </a:xfrm>
          <a:prstGeom prst="rect">
            <a:avLst/>
          </a:prstGeom>
          <a:noFill/>
        </p:spPr>
        <p:txBody>
          <a:bodyPr wrap="square" rtlCol="0">
            <a:spAutoFit/>
          </a:bodyPr>
          <a:lstStyle/>
          <a:p>
            <a:r>
              <a:rPr lang="en-US" sz="3600" dirty="0"/>
              <a:t>Water</a:t>
            </a:r>
          </a:p>
        </p:txBody>
      </p:sp>
      <p:sp>
        <p:nvSpPr>
          <p:cNvPr id="20" name="Rectangle 19">
            <a:extLst>
              <a:ext uri="{FF2B5EF4-FFF2-40B4-BE49-F238E27FC236}">
                <a16:creationId xmlns:a16="http://schemas.microsoft.com/office/drawing/2014/main" id="{2A50FADB-A6B1-8141-A242-83F4DD086895}"/>
              </a:ext>
            </a:extLst>
          </p:cNvPr>
          <p:cNvSpPr/>
          <p:nvPr/>
        </p:nvSpPr>
        <p:spPr>
          <a:xfrm>
            <a:off x="1096994" y="2073726"/>
            <a:ext cx="10112571" cy="24166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640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A8D194-417B-BF45-A4BC-A173A239253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C9362C-CA2D-9845-829B-1EF1E6191940}"/>
              </a:ext>
            </a:extLst>
          </p:cNvPr>
          <p:cNvSpPr>
            <a:spLocks noGrp="1"/>
          </p:cNvSpPr>
          <p:nvPr>
            <p:ph type="title"/>
          </p:nvPr>
        </p:nvSpPr>
        <p:spPr>
          <a:xfrm>
            <a:off x="1096994" y="74328"/>
            <a:ext cx="10485406" cy="1450757"/>
          </a:xfrm>
        </p:spPr>
        <p:txBody>
          <a:bodyPr anchor="t"/>
          <a:lstStyle/>
          <a:p>
            <a:r>
              <a:rPr lang="en-US" dirty="0"/>
              <a:t>Smart Plug Event Data Visualization</a:t>
            </a:r>
          </a:p>
        </p:txBody>
      </p:sp>
      <p:sp>
        <p:nvSpPr>
          <p:cNvPr id="4" name="Slide Number Placeholder 3">
            <a:extLst>
              <a:ext uri="{FF2B5EF4-FFF2-40B4-BE49-F238E27FC236}">
                <a16:creationId xmlns:a16="http://schemas.microsoft.com/office/drawing/2014/main" id="{6ED7E1EC-D041-A846-9DB8-B7B1B824639D}"/>
              </a:ext>
            </a:extLst>
          </p:cNvPr>
          <p:cNvSpPr>
            <a:spLocks noGrp="1"/>
          </p:cNvSpPr>
          <p:nvPr>
            <p:ph type="sldNum" sz="quarter" idx="12"/>
          </p:nvPr>
        </p:nvSpPr>
        <p:spPr/>
        <p:txBody>
          <a:bodyPr/>
          <a:lstStyle/>
          <a:p>
            <a:fld id="{F0271AED-B47B-40BA-8DFB-EF1408D3F07E}" type="slidenum">
              <a:rPr lang="en-US" smtClean="0"/>
              <a:t>31</a:t>
            </a:fld>
            <a:endParaRPr lang="en-US"/>
          </a:p>
        </p:txBody>
      </p:sp>
      <p:pic>
        <p:nvPicPr>
          <p:cNvPr id="6" name="Picture 5">
            <a:extLst>
              <a:ext uri="{FF2B5EF4-FFF2-40B4-BE49-F238E27FC236}">
                <a16:creationId xmlns:a16="http://schemas.microsoft.com/office/drawing/2014/main" id="{19B5FD18-C6F1-294E-94F5-C5A139CD954B}"/>
              </a:ext>
            </a:extLst>
          </p:cNvPr>
          <p:cNvPicPr>
            <a:picLocks noChangeAspect="1"/>
          </p:cNvPicPr>
          <p:nvPr/>
        </p:nvPicPr>
        <p:blipFill>
          <a:blip r:embed="rId2"/>
          <a:stretch>
            <a:fillRect/>
          </a:stretch>
        </p:blipFill>
        <p:spPr>
          <a:xfrm>
            <a:off x="1134843" y="735448"/>
            <a:ext cx="10858501" cy="5178187"/>
          </a:xfrm>
          <a:prstGeom prst="rect">
            <a:avLst/>
          </a:prstGeom>
        </p:spPr>
      </p:pic>
      <p:sp>
        <p:nvSpPr>
          <p:cNvPr id="7" name="TextBox 6">
            <a:extLst>
              <a:ext uri="{FF2B5EF4-FFF2-40B4-BE49-F238E27FC236}">
                <a16:creationId xmlns:a16="http://schemas.microsoft.com/office/drawing/2014/main" id="{1528079D-7BC1-BB4C-91C9-CFF2396B4FB6}"/>
              </a:ext>
            </a:extLst>
          </p:cNvPr>
          <p:cNvSpPr txBox="1"/>
          <p:nvPr/>
        </p:nvSpPr>
        <p:spPr>
          <a:xfrm>
            <a:off x="860490" y="5780312"/>
            <a:ext cx="11206323" cy="646331"/>
          </a:xfrm>
          <a:prstGeom prst="rect">
            <a:avLst/>
          </a:prstGeom>
          <a:noFill/>
        </p:spPr>
        <p:txBody>
          <a:bodyPr wrap="square" rtlCol="0">
            <a:spAutoFit/>
          </a:bodyPr>
          <a:lstStyle/>
          <a:p>
            <a:r>
              <a:rPr lang="en-US" sz="3600" dirty="0"/>
              <a:t>Smart Plug Event start time (4-27-19 - 4:30 pm on 4-28-19)</a:t>
            </a:r>
          </a:p>
        </p:txBody>
      </p:sp>
      <p:sp>
        <p:nvSpPr>
          <p:cNvPr id="8" name="TextBox 7">
            <a:extLst>
              <a:ext uri="{FF2B5EF4-FFF2-40B4-BE49-F238E27FC236}">
                <a16:creationId xmlns:a16="http://schemas.microsoft.com/office/drawing/2014/main" id="{D4B234E8-B601-BA47-9D04-7BCAA895D1AC}"/>
              </a:ext>
            </a:extLst>
          </p:cNvPr>
          <p:cNvSpPr txBox="1"/>
          <p:nvPr/>
        </p:nvSpPr>
        <p:spPr>
          <a:xfrm>
            <a:off x="-97974" y="1697568"/>
            <a:ext cx="2481944" cy="1077218"/>
          </a:xfrm>
          <a:prstGeom prst="rect">
            <a:avLst/>
          </a:prstGeom>
          <a:noFill/>
        </p:spPr>
        <p:txBody>
          <a:bodyPr wrap="square" rtlCol="0">
            <a:spAutoFit/>
          </a:bodyPr>
          <a:lstStyle/>
          <a:p>
            <a:r>
              <a:rPr lang="en-US" sz="3200" dirty="0"/>
              <a:t>Duration (Secs)</a:t>
            </a:r>
          </a:p>
        </p:txBody>
      </p:sp>
    </p:spTree>
    <p:extLst>
      <p:ext uri="{BB962C8B-B14F-4D97-AF65-F5344CB8AC3E}">
        <p14:creationId xmlns:p14="http://schemas.microsoft.com/office/powerpoint/2010/main" val="597147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59AF62-C1FC-A84E-9990-BF14E0C7560B}"/>
              </a:ext>
            </a:extLst>
          </p:cNvPr>
          <p:cNvSpPr/>
          <p:nvPr/>
        </p:nvSpPr>
        <p:spPr>
          <a:xfrm>
            <a:off x="892885" y="1592132"/>
            <a:ext cx="10316680" cy="253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2F0A3-A1F4-4917-AB26-993D71895DAA}"/>
              </a:ext>
            </a:extLst>
          </p:cNvPr>
          <p:cNvSpPr>
            <a:spLocks noGrp="1"/>
          </p:cNvSpPr>
          <p:nvPr>
            <p:ph type="title"/>
          </p:nvPr>
        </p:nvSpPr>
        <p:spPr/>
        <p:txBody>
          <a:bodyPr anchor="t"/>
          <a:lstStyle/>
          <a:p>
            <a:r>
              <a:rPr lang="en-US" dirty="0"/>
              <a:t>References Part 2</a:t>
            </a:r>
          </a:p>
        </p:txBody>
      </p:sp>
      <p:sp>
        <p:nvSpPr>
          <p:cNvPr id="3" name="Content Placeholder 2">
            <a:extLst>
              <a:ext uri="{FF2B5EF4-FFF2-40B4-BE49-F238E27FC236}">
                <a16:creationId xmlns:a16="http://schemas.microsoft.com/office/drawing/2014/main" id="{E06D61C5-83EE-4EA2-A69A-CEC9C1CDE68B}"/>
              </a:ext>
            </a:extLst>
          </p:cNvPr>
          <p:cNvSpPr>
            <a:spLocks noGrp="1"/>
          </p:cNvSpPr>
          <p:nvPr>
            <p:ph idx="1"/>
          </p:nvPr>
        </p:nvSpPr>
        <p:spPr>
          <a:xfrm>
            <a:off x="1096994" y="980754"/>
            <a:ext cx="10055782" cy="5061700"/>
          </a:xfrm>
        </p:spPr>
        <p:txBody>
          <a:bodyPr vert="horz" lIns="0" tIns="45720" rIns="0" bIns="45720" rtlCol="0" anchor="t">
            <a:noAutofit/>
          </a:bodyPr>
          <a:lstStyle/>
          <a:p>
            <a:pPr marL="90805" indent="-90805"/>
            <a:r>
              <a:rPr lang="en-US" sz="2500" dirty="0">
                <a:latin typeface="Garamond"/>
              </a:rPr>
              <a:t>8. </a:t>
            </a:r>
            <a:r>
              <a:rPr lang="en-US" sz="2400" dirty="0">
                <a:latin typeface="Garamond"/>
                <a:hlinkClick r:id="rId2"/>
              </a:rPr>
              <a:t>http://clipart-library.com/clipart/71.htm</a:t>
            </a:r>
            <a:endParaRPr lang="en-US" sz="2400" dirty="0">
              <a:latin typeface="Garamond"/>
            </a:endParaRPr>
          </a:p>
          <a:p>
            <a:pPr marL="90805" indent="-90805"/>
            <a:r>
              <a:rPr lang="en-US" sz="2400" dirty="0">
                <a:latin typeface="Garamond"/>
              </a:rPr>
              <a:t>9. </a:t>
            </a:r>
            <a:r>
              <a:rPr lang="en-US" sz="2400" dirty="0">
                <a:latin typeface="Garamond"/>
                <a:hlinkClick r:id="rId3"/>
              </a:rPr>
              <a:t>http://clipart-library.com/clipart/119390.htm</a:t>
            </a:r>
            <a:endParaRPr lang="en-US" sz="2400" dirty="0">
              <a:latin typeface="Garamond"/>
            </a:endParaRPr>
          </a:p>
          <a:p>
            <a:pPr marL="90805" indent="-90805"/>
            <a:r>
              <a:rPr lang="en-US" sz="2400" dirty="0">
                <a:latin typeface="Garamond"/>
              </a:rPr>
              <a:t>10. </a:t>
            </a:r>
            <a:r>
              <a:rPr lang="en-US" sz="2400" dirty="0">
                <a:hlinkClick r:id="rId4"/>
              </a:rPr>
              <a:t>http://clipart-library.com/clipart/2074552.htm</a:t>
            </a:r>
            <a:endParaRPr lang="en-US" sz="2400" dirty="0"/>
          </a:p>
          <a:p>
            <a:pPr marL="90805" indent="-90805"/>
            <a:r>
              <a:rPr lang="en-US" sz="2400" dirty="0">
                <a:latin typeface="Garamond"/>
              </a:rPr>
              <a:t>11. </a:t>
            </a:r>
            <a:r>
              <a:rPr lang="en-US" sz="2400" u="sng" dirty="0">
                <a:solidFill>
                  <a:schemeClr val="tx1"/>
                </a:solidFill>
                <a:latin typeface="Garamond"/>
                <a:hlinkClick r:id="rId5"/>
              </a:rPr>
              <a:t>http://www.raspberrypi.org</a:t>
            </a:r>
            <a:endParaRPr lang="en-US" sz="2400" u="sng" dirty="0">
              <a:solidFill>
                <a:schemeClr val="tx1"/>
              </a:solidFill>
              <a:latin typeface="Garamond"/>
            </a:endParaRPr>
          </a:p>
          <a:p>
            <a:pPr marL="90805" indent="-90805"/>
            <a:r>
              <a:rPr lang="en-US" sz="2400" dirty="0">
                <a:latin typeface="Garamond"/>
              </a:rPr>
              <a:t>12. </a:t>
            </a:r>
            <a:r>
              <a:rPr lang="en-US" sz="2400" dirty="0">
                <a:latin typeface="Garamond"/>
                <a:hlinkClick r:id="rId6"/>
              </a:rPr>
              <a:t>http://clipart-library.com/water-faucet-clipart.html</a:t>
            </a:r>
            <a:endParaRPr lang="en-US" sz="2400" dirty="0">
              <a:latin typeface="Garamond"/>
            </a:endParaRPr>
          </a:p>
          <a:p>
            <a:pPr marL="90805" indent="-90805"/>
            <a:r>
              <a:rPr lang="en-US" sz="2400" dirty="0">
                <a:latin typeface="Garamond"/>
              </a:rPr>
              <a:t>13. </a:t>
            </a:r>
            <a:r>
              <a:rPr lang="en-US" sz="2400" dirty="0">
                <a:latin typeface="Garamond"/>
                <a:hlinkClick r:id="rId7"/>
              </a:rPr>
              <a:t>http://clipart-library.com/clipart/2040029.htm</a:t>
            </a:r>
            <a:endParaRPr lang="en-US" sz="2400" dirty="0">
              <a:latin typeface="Garamond"/>
            </a:endParaRPr>
          </a:p>
          <a:p>
            <a:pPr marL="90805" indent="-90805"/>
            <a:r>
              <a:rPr lang="en-US" sz="2400" dirty="0">
                <a:latin typeface="Garamond"/>
              </a:rPr>
              <a:t>14. </a:t>
            </a:r>
            <a:r>
              <a:rPr lang="en-US" sz="2400" dirty="0">
                <a:latin typeface="Garamond"/>
                <a:hlinkClick r:id="rId8"/>
              </a:rPr>
              <a:t>http://clipart-library.com/clipart/food-clip-art-7.htm</a:t>
            </a:r>
            <a:endParaRPr lang="en-US" sz="2400" dirty="0">
              <a:latin typeface="Garamond"/>
            </a:endParaRPr>
          </a:p>
          <a:p>
            <a:pPr marL="90805" indent="-90805"/>
            <a:r>
              <a:rPr lang="en-US" sz="2400" dirty="0">
                <a:latin typeface="Garamond"/>
              </a:rPr>
              <a:t>15. </a:t>
            </a:r>
            <a:r>
              <a:rPr lang="en-US" sz="2400" dirty="0">
                <a:latin typeface="Garamond"/>
                <a:hlinkClick r:id="rId9"/>
              </a:rPr>
              <a:t>https://www.caesarstoneus.com/media/220558/americas-test-kitchen-credit-steve-klise.jpg</a:t>
            </a:r>
            <a:endParaRPr lang="en-US" sz="2400" dirty="0">
              <a:latin typeface="Garamond"/>
            </a:endParaRPr>
          </a:p>
          <a:p>
            <a:pPr marL="90805" indent="-90805"/>
            <a:r>
              <a:rPr lang="en-US" sz="2400" dirty="0">
                <a:latin typeface="Garamond"/>
              </a:rPr>
              <a:t>16. </a:t>
            </a:r>
            <a:r>
              <a:rPr lang="en-US" sz="2400" dirty="0">
                <a:latin typeface="Garamond"/>
                <a:hlinkClick r:id="rId10"/>
              </a:rPr>
              <a:t>https://morebeer-web-8-pavinthewaysoftw.netdna-ssl.com/product_image/morebeer/500x500/15728.jpg</a:t>
            </a:r>
            <a:endParaRPr lang="en-US" sz="2400" dirty="0"/>
          </a:p>
          <a:p>
            <a:pPr marL="90805" indent="-90805"/>
            <a:endParaRPr lang="en-US" sz="2400" dirty="0">
              <a:solidFill>
                <a:schemeClr val="accent1"/>
              </a:solidFill>
            </a:endParaRPr>
          </a:p>
          <a:p>
            <a:pPr marL="90805" indent="-90805"/>
            <a:r>
              <a:rPr lang="en-US" sz="2500" dirty="0">
                <a:latin typeface="Garamond"/>
              </a:rPr>
              <a:t> </a:t>
            </a:r>
            <a:endParaRPr lang="en-US" sz="2500" dirty="0"/>
          </a:p>
          <a:p>
            <a:pPr marL="90805" indent="-90805"/>
            <a:endParaRPr lang="en-US" sz="2500" dirty="0">
              <a:latin typeface="Garamond"/>
            </a:endParaRPr>
          </a:p>
          <a:p>
            <a:pPr marL="90805" indent="-90805"/>
            <a:endParaRPr lang="en-US" sz="2500" dirty="0">
              <a:latin typeface="Garamond"/>
            </a:endParaRPr>
          </a:p>
          <a:p>
            <a:pPr marL="90805" indent="-90805"/>
            <a:endParaRPr lang="en-US" sz="2500" u="sng" dirty="0">
              <a:latin typeface="Garamond"/>
            </a:endParaRPr>
          </a:p>
          <a:p>
            <a:pPr marL="90805" indent="-90805"/>
            <a:endParaRPr lang="en-US" sz="2500" dirty="0">
              <a:latin typeface="Garamond"/>
            </a:endParaRPr>
          </a:p>
          <a:p>
            <a:pPr marL="90805" indent="-90805"/>
            <a:br>
              <a:rPr lang="en-US" sz="1950" dirty="0"/>
            </a:br>
            <a:endParaRPr lang="en-US" sz="1200" dirty="0"/>
          </a:p>
        </p:txBody>
      </p:sp>
      <p:sp>
        <p:nvSpPr>
          <p:cNvPr id="4" name="Slide Number Placeholder 3">
            <a:extLst>
              <a:ext uri="{FF2B5EF4-FFF2-40B4-BE49-F238E27FC236}">
                <a16:creationId xmlns:a16="http://schemas.microsoft.com/office/drawing/2014/main" id="{3AEBE779-77AA-3B44-86F4-1DF377A5B706}"/>
              </a:ext>
            </a:extLst>
          </p:cNvPr>
          <p:cNvSpPr>
            <a:spLocks noGrp="1"/>
          </p:cNvSpPr>
          <p:nvPr>
            <p:ph type="sldNum" sz="quarter" idx="12"/>
          </p:nvPr>
        </p:nvSpPr>
        <p:spPr/>
        <p:txBody>
          <a:bodyPr/>
          <a:lstStyle/>
          <a:p>
            <a:fld id="{F0271AED-B47B-40BA-8DFB-EF1408D3F07E}" type="slidenum">
              <a:rPr lang="en-US" smtClean="0"/>
              <a:t>32</a:t>
            </a:fld>
            <a:endParaRPr lang="en-US"/>
          </a:p>
        </p:txBody>
      </p:sp>
    </p:spTree>
    <p:extLst>
      <p:ext uri="{BB962C8B-B14F-4D97-AF65-F5344CB8AC3E}">
        <p14:creationId xmlns:p14="http://schemas.microsoft.com/office/powerpoint/2010/main" val="74097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A8D194-417B-BF45-A4BC-A173A239253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C9362C-CA2D-9845-829B-1EF1E6191940}"/>
              </a:ext>
            </a:extLst>
          </p:cNvPr>
          <p:cNvSpPr>
            <a:spLocks noGrp="1"/>
          </p:cNvSpPr>
          <p:nvPr>
            <p:ph type="title"/>
          </p:nvPr>
        </p:nvSpPr>
        <p:spPr>
          <a:xfrm>
            <a:off x="1096994" y="74328"/>
            <a:ext cx="10485406" cy="1450757"/>
          </a:xfrm>
        </p:spPr>
        <p:txBody>
          <a:bodyPr anchor="t"/>
          <a:lstStyle/>
          <a:p>
            <a:r>
              <a:rPr lang="en-US" dirty="0"/>
              <a:t>Flow Meter Data Visualization</a:t>
            </a:r>
          </a:p>
        </p:txBody>
      </p:sp>
      <p:sp>
        <p:nvSpPr>
          <p:cNvPr id="4" name="Slide Number Placeholder 3">
            <a:extLst>
              <a:ext uri="{FF2B5EF4-FFF2-40B4-BE49-F238E27FC236}">
                <a16:creationId xmlns:a16="http://schemas.microsoft.com/office/drawing/2014/main" id="{6ED7E1EC-D041-A846-9DB8-B7B1B824639D}"/>
              </a:ext>
            </a:extLst>
          </p:cNvPr>
          <p:cNvSpPr>
            <a:spLocks noGrp="1"/>
          </p:cNvSpPr>
          <p:nvPr>
            <p:ph type="sldNum" sz="quarter" idx="12"/>
          </p:nvPr>
        </p:nvSpPr>
        <p:spPr/>
        <p:txBody>
          <a:bodyPr/>
          <a:lstStyle/>
          <a:p>
            <a:fld id="{F0271AED-B47B-40BA-8DFB-EF1408D3F07E}" type="slidenum">
              <a:rPr lang="en-US" smtClean="0"/>
              <a:t>33</a:t>
            </a:fld>
            <a:endParaRPr lang="en-US"/>
          </a:p>
        </p:txBody>
      </p:sp>
      <p:sp>
        <p:nvSpPr>
          <p:cNvPr id="7" name="TextBox 6">
            <a:extLst>
              <a:ext uri="{FF2B5EF4-FFF2-40B4-BE49-F238E27FC236}">
                <a16:creationId xmlns:a16="http://schemas.microsoft.com/office/drawing/2014/main" id="{1528079D-7BC1-BB4C-91C9-CFF2396B4FB6}"/>
              </a:ext>
            </a:extLst>
          </p:cNvPr>
          <p:cNvSpPr txBox="1"/>
          <p:nvPr/>
        </p:nvSpPr>
        <p:spPr>
          <a:xfrm>
            <a:off x="860490" y="5780312"/>
            <a:ext cx="11206323" cy="646331"/>
          </a:xfrm>
          <a:prstGeom prst="rect">
            <a:avLst/>
          </a:prstGeom>
          <a:noFill/>
        </p:spPr>
        <p:txBody>
          <a:bodyPr wrap="square" rtlCol="0">
            <a:spAutoFit/>
          </a:bodyPr>
          <a:lstStyle/>
          <a:p>
            <a:r>
              <a:rPr lang="en-US" sz="3600" dirty="0"/>
              <a:t>Flow Meter start times (4-27-19 - 4:30 pm on 4-28-19)</a:t>
            </a:r>
          </a:p>
        </p:txBody>
      </p:sp>
      <p:sp>
        <p:nvSpPr>
          <p:cNvPr id="8" name="TextBox 7">
            <a:extLst>
              <a:ext uri="{FF2B5EF4-FFF2-40B4-BE49-F238E27FC236}">
                <a16:creationId xmlns:a16="http://schemas.microsoft.com/office/drawing/2014/main" id="{D4B234E8-B601-BA47-9D04-7BCAA895D1AC}"/>
              </a:ext>
            </a:extLst>
          </p:cNvPr>
          <p:cNvSpPr txBox="1"/>
          <p:nvPr/>
        </p:nvSpPr>
        <p:spPr>
          <a:xfrm>
            <a:off x="79102" y="1697568"/>
            <a:ext cx="2481944" cy="1569660"/>
          </a:xfrm>
          <a:prstGeom prst="rect">
            <a:avLst/>
          </a:prstGeom>
          <a:noFill/>
        </p:spPr>
        <p:txBody>
          <a:bodyPr wrap="square" rtlCol="0">
            <a:spAutoFit/>
          </a:bodyPr>
          <a:lstStyle/>
          <a:p>
            <a:r>
              <a:rPr lang="en-US" sz="3200" dirty="0"/>
              <a:t>Amount</a:t>
            </a:r>
          </a:p>
          <a:p>
            <a:r>
              <a:rPr lang="en-US" sz="3200" dirty="0"/>
              <a:t>Of Water (mL)</a:t>
            </a:r>
          </a:p>
        </p:txBody>
      </p:sp>
      <p:pic>
        <p:nvPicPr>
          <p:cNvPr id="3" name="Picture 2">
            <a:extLst>
              <a:ext uri="{FF2B5EF4-FFF2-40B4-BE49-F238E27FC236}">
                <a16:creationId xmlns:a16="http://schemas.microsoft.com/office/drawing/2014/main" id="{04F93E07-8821-B54B-A8BE-2290153A7F31}"/>
              </a:ext>
            </a:extLst>
          </p:cNvPr>
          <p:cNvPicPr>
            <a:picLocks noChangeAspect="1"/>
          </p:cNvPicPr>
          <p:nvPr/>
        </p:nvPicPr>
        <p:blipFill>
          <a:blip r:embed="rId2"/>
          <a:stretch>
            <a:fillRect/>
          </a:stretch>
        </p:blipFill>
        <p:spPr>
          <a:xfrm>
            <a:off x="1812028" y="773651"/>
            <a:ext cx="9874954" cy="4973517"/>
          </a:xfrm>
          <a:prstGeom prst="rect">
            <a:avLst/>
          </a:prstGeom>
        </p:spPr>
      </p:pic>
    </p:spTree>
    <p:extLst>
      <p:ext uri="{BB962C8B-B14F-4D97-AF65-F5344CB8AC3E}">
        <p14:creationId xmlns:p14="http://schemas.microsoft.com/office/powerpoint/2010/main" val="2104007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A8D194-417B-BF45-A4BC-A173A239253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ED7E1EC-D041-A846-9DB8-B7B1B824639D}"/>
              </a:ext>
            </a:extLst>
          </p:cNvPr>
          <p:cNvSpPr>
            <a:spLocks noGrp="1"/>
          </p:cNvSpPr>
          <p:nvPr>
            <p:ph type="sldNum" sz="quarter" idx="12"/>
          </p:nvPr>
        </p:nvSpPr>
        <p:spPr/>
        <p:txBody>
          <a:bodyPr/>
          <a:lstStyle/>
          <a:p>
            <a:fld id="{F0271AED-B47B-40BA-8DFB-EF1408D3F07E}" type="slidenum">
              <a:rPr lang="en-US" smtClean="0"/>
              <a:t>34</a:t>
            </a:fld>
            <a:endParaRPr lang="en-US"/>
          </a:p>
        </p:txBody>
      </p:sp>
      <p:sp>
        <p:nvSpPr>
          <p:cNvPr id="9" name="Title 8">
            <a:extLst>
              <a:ext uri="{FF2B5EF4-FFF2-40B4-BE49-F238E27FC236}">
                <a16:creationId xmlns:a16="http://schemas.microsoft.com/office/drawing/2014/main" id="{55274F46-8CF8-0E43-BCA0-2E3A127B26C1}"/>
              </a:ext>
            </a:extLst>
          </p:cNvPr>
          <p:cNvSpPr>
            <a:spLocks noGrp="1"/>
          </p:cNvSpPr>
          <p:nvPr>
            <p:ph type="title"/>
          </p:nvPr>
        </p:nvSpPr>
        <p:spPr>
          <a:xfrm>
            <a:off x="1096994" y="90657"/>
            <a:ext cx="10055781" cy="1450757"/>
          </a:xfrm>
        </p:spPr>
        <p:txBody>
          <a:bodyPr anchor="t"/>
          <a:lstStyle/>
          <a:p>
            <a:r>
              <a:rPr lang="en-US" dirty="0"/>
              <a:t>Event Identification (Behavioral Profile)</a:t>
            </a:r>
          </a:p>
        </p:txBody>
      </p:sp>
      <p:pic>
        <p:nvPicPr>
          <p:cNvPr id="10" name="Picture 9">
            <a:extLst>
              <a:ext uri="{FF2B5EF4-FFF2-40B4-BE49-F238E27FC236}">
                <a16:creationId xmlns:a16="http://schemas.microsoft.com/office/drawing/2014/main" id="{F3F1D950-897F-0A4C-A51A-AEFBE0A2DA61}"/>
              </a:ext>
            </a:extLst>
          </p:cNvPr>
          <p:cNvPicPr>
            <a:picLocks noChangeAspect="1"/>
          </p:cNvPicPr>
          <p:nvPr/>
        </p:nvPicPr>
        <p:blipFill>
          <a:blip r:embed="rId2"/>
          <a:stretch>
            <a:fillRect/>
          </a:stretch>
        </p:blipFill>
        <p:spPr>
          <a:xfrm>
            <a:off x="24415" y="1642820"/>
            <a:ext cx="6100469" cy="2909183"/>
          </a:xfrm>
          <a:prstGeom prst="rect">
            <a:avLst/>
          </a:prstGeom>
        </p:spPr>
      </p:pic>
      <p:pic>
        <p:nvPicPr>
          <p:cNvPr id="11" name="Picture 10">
            <a:extLst>
              <a:ext uri="{FF2B5EF4-FFF2-40B4-BE49-F238E27FC236}">
                <a16:creationId xmlns:a16="http://schemas.microsoft.com/office/drawing/2014/main" id="{FE06D8EF-EC4A-3048-8257-E46F50925422}"/>
              </a:ext>
            </a:extLst>
          </p:cNvPr>
          <p:cNvPicPr>
            <a:picLocks noChangeAspect="1"/>
          </p:cNvPicPr>
          <p:nvPr/>
        </p:nvPicPr>
        <p:blipFill>
          <a:blip r:embed="rId3"/>
          <a:stretch>
            <a:fillRect/>
          </a:stretch>
        </p:blipFill>
        <p:spPr>
          <a:xfrm>
            <a:off x="5742963" y="1541414"/>
            <a:ext cx="6030212" cy="3037114"/>
          </a:xfrm>
          <a:prstGeom prst="rect">
            <a:avLst/>
          </a:prstGeom>
        </p:spPr>
      </p:pic>
      <p:sp>
        <p:nvSpPr>
          <p:cNvPr id="12" name="Rectangle 11">
            <a:extLst>
              <a:ext uri="{FF2B5EF4-FFF2-40B4-BE49-F238E27FC236}">
                <a16:creationId xmlns:a16="http://schemas.microsoft.com/office/drawing/2014/main" id="{FADA3F02-614F-D543-93E6-87F090CEE305}"/>
              </a:ext>
            </a:extLst>
          </p:cNvPr>
          <p:cNvSpPr/>
          <p:nvPr/>
        </p:nvSpPr>
        <p:spPr>
          <a:xfrm>
            <a:off x="5192486" y="2481943"/>
            <a:ext cx="391885" cy="20700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EAD367-0CC5-F64F-A677-FCE09946D23E}"/>
              </a:ext>
            </a:extLst>
          </p:cNvPr>
          <p:cNvSpPr/>
          <p:nvPr/>
        </p:nvSpPr>
        <p:spPr>
          <a:xfrm>
            <a:off x="11160579" y="2508468"/>
            <a:ext cx="391885" cy="20700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8D86AC30-837F-9241-BDD9-41740034EF4B}"/>
              </a:ext>
            </a:extLst>
          </p:cNvPr>
          <p:cNvCxnSpPr>
            <a:cxnSpLocks/>
            <a:stCxn id="12" idx="2"/>
          </p:cNvCxnSpPr>
          <p:nvPr/>
        </p:nvCxnSpPr>
        <p:spPr>
          <a:xfrm>
            <a:off x="5388429" y="4552003"/>
            <a:ext cx="3200537" cy="9935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05B9DD-2DDF-0A47-B863-751E52866159}"/>
              </a:ext>
            </a:extLst>
          </p:cNvPr>
          <p:cNvCxnSpPr>
            <a:cxnSpLocks/>
            <a:stCxn id="13" idx="2"/>
          </p:cNvCxnSpPr>
          <p:nvPr/>
        </p:nvCxnSpPr>
        <p:spPr>
          <a:xfrm flipH="1">
            <a:off x="8948057" y="4578528"/>
            <a:ext cx="2408465" cy="967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CE9296F-24F9-2A4B-B655-DD0C435AAD10}"/>
              </a:ext>
            </a:extLst>
          </p:cNvPr>
          <p:cNvSpPr txBox="1"/>
          <p:nvPr/>
        </p:nvSpPr>
        <p:spPr>
          <a:xfrm>
            <a:off x="5644989" y="5600704"/>
            <a:ext cx="6445861" cy="584775"/>
          </a:xfrm>
          <a:prstGeom prst="rect">
            <a:avLst/>
          </a:prstGeom>
          <a:noFill/>
          <a:ln>
            <a:solidFill>
              <a:schemeClr val="tx1"/>
            </a:solidFill>
          </a:ln>
        </p:spPr>
        <p:txBody>
          <a:bodyPr wrap="square" rtlCol="0">
            <a:spAutoFit/>
          </a:bodyPr>
          <a:lstStyle/>
          <a:p>
            <a:r>
              <a:rPr lang="en-US" sz="3200" dirty="0"/>
              <a:t>Resident Eating Event Likely (Lunch)</a:t>
            </a:r>
          </a:p>
        </p:txBody>
      </p:sp>
    </p:spTree>
    <p:extLst>
      <p:ext uri="{BB962C8B-B14F-4D97-AF65-F5344CB8AC3E}">
        <p14:creationId xmlns:p14="http://schemas.microsoft.com/office/powerpoint/2010/main" val="3526755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59AF62-C1FC-A84E-9990-BF14E0C7560B}"/>
              </a:ext>
            </a:extLst>
          </p:cNvPr>
          <p:cNvSpPr/>
          <p:nvPr/>
        </p:nvSpPr>
        <p:spPr>
          <a:xfrm>
            <a:off x="892885" y="1592132"/>
            <a:ext cx="10316680" cy="253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2F0A3-A1F4-4917-AB26-993D71895DAA}"/>
              </a:ext>
            </a:extLst>
          </p:cNvPr>
          <p:cNvSpPr>
            <a:spLocks noGrp="1"/>
          </p:cNvSpPr>
          <p:nvPr>
            <p:ph type="title"/>
          </p:nvPr>
        </p:nvSpPr>
        <p:spPr/>
        <p:txBody>
          <a:bodyPr anchor="t"/>
          <a:lstStyle/>
          <a:p>
            <a:r>
              <a:rPr lang="en-US" dirty="0"/>
              <a:t>References</a:t>
            </a:r>
          </a:p>
        </p:txBody>
      </p:sp>
      <p:sp>
        <p:nvSpPr>
          <p:cNvPr id="3" name="Content Placeholder 2">
            <a:extLst>
              <a:ext uri="{FF2B5EF4-FFF2-40B4-BE49-F238E27FC236}">
                <a16:creationId xmlns:a16="http://schemas.microsoft.com/office/drawing/2014/main" id="{E06D61C5-83EE-4EA2-A69A-CEC9C1CDE68B}"/>
              </a:ext>
            </a:extLst>
          </p:cNvPr>
          <p:cNvSpPr>
            <a:spLocks noGrp="1"/>
          </p:cNvSpPr>
          <p:nvPr>
            <p:ph idx="1"/>
          </p:nvPr>
        </p:nvSpPr>
        <p:spPr>
          <a:xfrm>
            <a:off x="1096994" y="980754"/>
            <a:ext cx="10055782" cy="5061700"/>
          </a:xfrm>
        </p:spPr>
        <p:txBody>
          <a:bodyPr vert="horz" lIns="0" tIns="45720" rIns="0" bIns="45720" rtlCol="0" anchor="t">
            <a:noAutofit/>
          </a:bodyPr>
          <a:lstStyle/>
          <a:p>
            <a:pPr marL="90805" indent="-90805"/>
            <a:r>
              <a:rPr lang="en-US" sz="2500" dirty="0">
                <a:latin typeface="Garamond"/>
              </a:rPr>
              <a:t>1. </a:t>
            </a:r>
            <a:r>
              <a:rPr lang="en-US" sz="2400" dirty="0">
                <a:hlinkClick r:id="rId2"/>
              </a:rPr>
              <a:t>https://burst.shopify.com/photos/senior-using-cell-phone?q=elderly</a:t>
            </a:r>
            <a:endParaRPr lang="en-US" sz="2400" dirty="0"/>
          </a:p>
          <a:p>
            <a:pPr marL="90805" indent="-90805"/>
            <a:r>
              <a:rPr lang="en-US" sz="2500" dirty="0">
                <a:latin typeface="Garamond"/>
              </a:rPr>
              <a:t>2. </a:t>
            </a:r>
            <a:r>
              <a:rPr lang="en-US" sz="2800" dirty="0">
                <a:hlinkClick r:id="rId3"/>
              </a:rPr>
              <a:t>https://www.canva.com/photos/parks-outdoor/MADGx_v8BgY-grandmother-and-grandfather-holding-child-on-their-lap/</a:t>
            </a:r>
            <a:endParaRPr lang="en-US" sz="2800" dirty="0"/>
          </a:p>
          <a:p>
            <a:pPr marL="90805" indent="-90805"/>
            <a:r>
              <a:rPr lang="en-US" sz="2800" dirty="0">
                <a:latin typeface="Garamond"/>
              </a:rPr>
              <a:t>3. </a:t>
            </a:r>
            <a:r>
              <a:rPr lang="en-US" sz="2500" dirty="0">
                <a:latin typeface="Garamond"/>
                <a:hlinkClick r:id="rId4"/>
              </a:rPr>
              <a:t>http://clipart-library.com/clipart/384143.htm</a:t>
            </a:r>
            <a:endParaRPr lang="en-US" sz="2500" dirty="0">
              <a:latin typeface="Garamond"/>
            </a:endParaRPr>
          </a:p>
          <a:p>
            <a:pPr marL="90805" indent="-90805"/>
            <a:r>
              <a:rPr lang="en-US" sz="2500" dirty="0">
                <a:latin typeface="Garamond"/>
              </a:rPr>
              <a:t>4. </a:t>
            </a:r>
            <a:r>
              <a:rPr lang="en-US" sz="2500" dirty="0">
                <a:latin typeface="Garamond"/>
                <a:hlinkClick r:id="rId5"/>
              </a:rPr>
              <a:t>http://clipart-library.com/clipart/524021.htm</a:t>
            </a:r>
            <a:endParaRPr lang="en-US" sz="2500" dirty="0">
              <a:latin typeface="Garamond"/>
            </a:endParaRPr>
          </a:p>
          <a:p>
            <a:pPr marL="90805" indent="-90805"/>
            <a:r>
              <a:rPr lang="en-US" sz="2500" dirty="0">
                <a:latin typeface="Garamond"/>
              </a:rPr>
              <a:t>5. </a:t>
            </a:r>
            <a:r>
              <a:rPr lang="en-US" sz="2500" dirty="0">
                <a:latin typeface="Garamond"/>
                <a:hlinkClick r:id="rId6"/>
              </a:rPr>
              <a:t>http://clipart-library.com/clipart/295468.htm</a:t>
            </a:r>
            <a:endParaRPr lang="en-US" sz="2500" dirty="0">
              <a:latin typeface="Garamond"/>
            </a:endParaRPr>
          </a:p>
          <a:p>
            <a:pPr marL="90805" indent="-90805"/>
            <a:r>
              <a:rPr lang="en-US" sz="2500" dirty="0"/>
              <a:t>6. </a:t>
            </a:r>
            <a:r>
              <a:rPr lang="en-US" sz="2400" dirty="0">
                <a:latin typeface="Garamond"/>
                <a:hlinkClick r:id="rId7"/>
              </a:rPr>
              <a:t>https://www.kasasmart.com/us/products/smart-plugs/kasa-smart-plug-energy-monitoring-hs110</a:t>
            </a:r>
            <a:endParaRPr lang="en-US" sz="2400" dirty="0">
              <a:latin typeface="Garamond"/>
            </a:endParaRPr>
          </a:p>
          <a:p>
            <a:pPr marL="90805" indent="-90805"/>
            <a:r>
              <a:rPr lang="en-US" sz="2500" dirty="0"/>
              <a:t>7. </a:t>
            </a:r>
            <a:r>
              <a:rPr lang="en-US" sz="2400" dirty="0">
                <a:latin typeface="Garamond"/>
                <a:hlinkClick r:id="rId8"/>
              </a:rPr>
              <a:t>https://www.fossil.com/us/en/products/fossil-sport-smartwatch-41mm-black-silicone-sku-ftw6024p.html?recid=fossil_product--FTW6024P--7.html?recid=fossil_product--FTW6024P--7.html</a:t>
            </a:r>
            <a:endParaRPr lang="en-US" sz="2400" dirty="0">
              <a:latin typeface="Garamond"/>
            </a:endParaRPr>
          </a:p>
          <a:p>
            <a:pPr marL="90805" indent="-90805"/>
            <a:endParaRPr lang="en-US" sz="2500" dirty="0"/>
          </a:p>
          <a:p>
            <a:pPr marL="90805" indent="-90805"/>
            <a:endParaRPr lang="en-US" sz="2500" dirty="0">
              <a:latin typeface="Garamond"/>
            </a:endParaRPr>
          </a:p>
          <a:p>
            <a:pPr marL="90805" indent="-90805"/>
            <a:endParaRPr lang="en-US" sz="2500" dirty="0">
              <a:latin typeface="Garamond"/>
            </a:endParaRPr>
          </a:p>
          <a:p>
            <a:pPr marL="90805" indent="-90805"/>
            <a:endParaRPr lang="en-US" sz="2500" u="sng" dirty="0">
              <a:latin typeface="Garamond"/>
            </a:endParaRPr>
          </a:p>
          <a:p>
            <a:pPr marL="90805" indent="-90805"/>
            <a:endParaRPr lang="en-US" sz="2500" dirty="0">
              <a:latin typeface="Garamond"/>
            </a:endParaRPr>
          </a:p>
          <a:p>
            <a:pPr marL="90805" indent="-90805"/>
            <a:br>
              <a:rPr lang="en-US" sz="1950" dirty="0"/>
            </a:br>
            <a:endParaRPr lang="en-US" sz="1200" dirty="0"/>
          </a:p>
        </p:txBody>
      </p:sp>
      <p:sp>
        <p:nvSpPr>
          <p:cNvPr id="4" name="Slide Number Placeholder 3">
            <a:extLst>
              <a:ext uri="{FF2B5EF4-FFF2-40B4-BE49-F238E27FC236}">
                <a16:creationId xmlns:a16="http://schemas.microsoft.com/office/drawing/2014/main" id="{3AEBE779-77AA-3B44-86F4-1DF377A5B706}"/>
              </a:ext>
            </a:extLst>
          </p:cNvPr>
          <p:cNvSpPr>
            <a:spLocks noGrp="1"/>
          </p:cNvSpPr>
          <p:nvPr>
            <p:ph type="sldNum" sz="quarter" idx="12"/>
          </p:nvPr>
        </p:nvSpPr>
        <p:spPr/>
        <p:txBody>
          <a:bodyPr/>
          <a:lstStyle/>
          <a:p>
            <a:fld id="{F0271AED-B47B-40BA-8DFB-EF1408D3F07E}" type="slidenum">
              <a:rPr lang="en-US" smtClean="0"/>
              <a:t>35</a:t>
            </a:fld>
            <a:endParaRPr lang="en-US"/>
          </a:p>
        </p:txBody>
      </p:sp>
    </p:spTree>
    <p:extLst>
      <p:ext uri="{BB962C8B-B14F-4D97-AF65-F5344CB8AC3E}">
        <p14:creationId xmlns:p14="http://schemas.microsoft.com/office/powerpoint/2010/main" val="3011361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59AF62-C1FC-A84E-9990-BF14E0C7560B}"/>
              </a:ext>
            </a:extLst>
          </p:cNvPr>
          <p:cNvSpPr/>
          <p:nvPr/>
        </p:nvSpPr>
        <p:spPr>
          <a:xfrm>
            <a:off x="892885" y="1592132"/>
            <a:ext cx="10316680" cy="253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2F0A3-A1F4-4917-AB26-993D71895DAA}"/>
              </a:ext>
            </a:extLst>
          </p:cNvPr>
          <p:cNvSpPr>
            <a:spLocks noGrp="1"/>
          </p:cNvSpPr>
          <p:nvPr>
            <p:ph type="title"/>
          </p:nvPr>
        </p:nvSpPr>
        <p:spPr/>
        <p:txBody>
          <a:bodyPr anchor="t"/>
          <a:lstStyle/>
          <a:p>
            <a:r>
              <a:rPr lang="en-US" dirty="0"/>
              <a:t>References Part 3</a:t>
            </a:r>
          </a:p>
        </p:txBody>
      </p:sp>
      <p:sp>
        <p:nvSpPr>
          <p:cNvPr id="3" name="Content Placeholder 2">
            <a:extLst>
              <a:ext uri="{FF2B5EF4-FFF2-40B4-BE49-F238E27FC236}">
                <a16:creationId xmlns:a16="http://schemas.microsoft.com/office/drawing/2014/main" id="{E06D61C5-83EE-4EA2-A69A-CEC9C1CDE68B}"/>
              </a:ext>
            </a:extLst>
          </p:cNvPr>
          <p:cNvSpPr>
            <a:spLocks noGrp="1"/>
          </p:cNvSpPr>
          <p:nvPr>
            <p:ph idx="1"/>
          </p:nvPr>
        </p:nvSpPr>
        <p:spPr>
          <a:xfrm>
            <a:off x="1096994" y="980754"/>
            <a:ext cx="10055782" cy="5061700"/>
          </a:xfrm>
        </p:spPr>
        <p:txBody>
          <a:bodyPr vert="horz" lIns="0" tIns="45720" rIns="0" bIns="45720" rtlCol="0" anchor="t">
            <a:noAutofit/>
          </a:bodyPr>
          <a:lstStyle/>
          <a:p>
            <a:pPr marL="90805" indent="-90805"/>
            <a:r>
              <a:rPr lang="en-US" sz="2500" dirty="0">
                <a:latin typeface="Garamond"/>
              </a:rPr>
              <a:t>17. </a:t>
            </a:r>
            <a:r>
              <a:rPr lang="en-US" sz="2400" dirty="0">
                <a:latin typeface="Garamond"/>
                <a:hlinkClick r:id="rId2"/>
              </a:rPr>
              <a:t>https://cdn.vox-cdn.com/thumbor/4MsTFkyct1IDhaa9ykfAMV-Xv5k=/0x0:2040x1360/1200x800/filters:focal(796x457:1122x783)/cdn.vox-cdn.com/uploads/chorus_image/image/62361130/jbareham_181114_3085_0015.0.jpg</a:t>
            </a:r>
            <a:endParaRPr lang="en-US" sz="2400" dirty="0"/>
          </a:p>
          <a:p>
            <a:pPr marL="90805" indent="-90805"/>
            <a:r>
              <a:rPr lang="en-US" sz="2500" dirty="0">
                <a:latin typeface="Garamond"/>
              </a:rPr>
              <a:t>18. </a:t>
            </a:r>
            <a:r>
              <a:rPr lang="en-US" sz="2500" dirty="0">
                <a:latin typeface="Garamond"/>
                <a:hlinkClick r:id="rId3"/>
              </a:rPr>
              <a:t>https://all-free-download.com/free-vector/download/multiple-users-clip-art_7523.html</a:t>
            </a:r>
            <a:endParaRPr lang="en-US" sz="2500" dirty="0">
              <a:latin typeface="Garamond"/>
            </a:endParaRPr>
          </a:p>
          <a:p>
            <a:pPr marL="90805" indent="-90805"/>
            <a:r>
              <a:rPr lang="en-US" sz="2400" dirty="0"/>
              <a:t>19. </a:t>
            </a:r>
            <a:r>
              <a:rPr lang="en-US" sz="2400" dirty="0">
                <a:latin typeface="Garamond"/>
                <a:hlinkClick r:id="rId4"/>
              </a:rPr>
              <a:t> https://www.123rf.com/clipart-vector/machine_learning.html?sti=lw5n1xrty9q8gszqfy|&amp;mediapopup=55388093</a:t>
            </a:r>
            <a:endParaRPr lang="en-US" sz="2400" dirty="0">
              <a:latin typeface="Garamond"/>
            </a:endParaRPr>
          </a:p>
          <a:p>
            <a:pPr marL="90805" indent="-90805"/>
            <a:r>
              <a:rPr lang="en-US" sz="2400" dirty="0">
                <a:latin typeface="Garamond"/>
              </a:rPr>
              <a:t>20. </a:t>
            </a:r>
            <a:r>
              <a:rPr lang="en-US" sz="2400" dirty="0">
                <a:latin typeface="Garamond"/>
                <a:hlinkClick r:id="rId5"/>
              </a:rPr>
              <a:t>https://www.apple.com/shop/buy-watch/apple-watch-series-3</a:t>
            </a:r>
            <a:endParaRPr lang="en-US" sz="2400" dirty="0">
              <a:latin typeface="Garamond"/>
            </a:endParaRPr>
          </a:p>
          <a:p>
            <a:pPr marL="90805" indent="-90805"/>
            <a:r>
              <a:rPr lang="en-US" sz="2400" dirty="0">
                <a:latin typeface="Garamond"/>
              </a:rPr>
              <a:t>21.</a:t>
            </a:r>
            <a:r>
              <a:rPr lang="en-US" sz="2400" dirty="0">
                <a:latin typeface="Garamond"/>
                <a:hlinkClick r:id="rId6"/>
              </a:rPr>
              <a:t> https://www.seniorsafetyreviews.com/tips/the-definitive-guide-to-preventing-falls-for-seniors/</a:t>
            </a:r>
            <a:endParaRPr lang="en-US" sz="2400" dirty="0">
              <a:latin typeface="Garamond"/>
            </a:endParaRPr>
          </a:p>
          <a:p>
            <a:pPr marL="90805" indent="-90805"/>
            <a:endParaRPr lang="en-US" sz="2400" dirty="0">
              <a:latin typeface="Garamond"/>
            </a:endParaRPr>
          </a:p>
          <a:p>
            <a:pPr marL="90805" indent="-90805"/>
            <a:endParaRPr lang="en-US" sz="2400" dirty="0">
              <a:latin typeface="Garamond"/>
            </a:endParaRPr>
          </a:p>
          <a:p>
            <a:pPr marL="90805" indent="-90805"/>
            <a:endParaRPr lang="en-US" sz="2400" dirty="0"/>
          </a:p>
          <a:p>
            <a:pPr marL="90805" indent="-90805"/>
            <a:endParaRPr lang="en-US" sz="2500" dirty="0"/>
          </a:p>
          <a:p>
            <a:pPr marL="90805" indent="-90805"/>
            <a:endParaRPr lang="en-US" sz="2500" dirty="0">
              <a:latin typeface="Garamond"/>
            </a:endParaRPr>
          </a:p>
          <a:p>
            <a:pPr marL="90805" indent="-90805"/>
            <a:endParaRPr lang="en-US" sz="2500" dirty="0">
              <a:latin typeface="Garamond"/>
            </a:endParaRPr>
          </a:p>
          <a:p>
            <a:pPr marL="90805" indent="-90805"/>
            <a:endParaRPr lang="en-US" sz="2500" u="sng" dirty="0">
              <a:latin typeface="Garamond"/>
            </a:endParaRPr>
          </a:p>
          <a:p>
            <a:pPr marL="90805" indent="-90805"/>
            <a:endParaRPr lang="en-US" sz="2500" dirty="0">
              <a:latin typeface="Garamond"/>
            </a:endParaRPr>
          </a:p>
          <a:p>
            <a:pPr marL="90805" indent="-90805"/>
            <a:br>
              <a:rPr lang="en-US" sz="1950" dirty="0"/>
            </a:br>
            <a:endParaRPr lang="en-US" sz="1200" dirty="0"/>
          </a:p>
        </p:txBody>
      </p:sp>
      <p:sp>
        <p:nvSpPr>
          <p:cNvPr id="4" name="Slide Number Placeholder 3">
            <a:extLst>
              <a:ext uri="{FF2B5EF4-FFF2-40B4-BE49-F238E27FC236}">
                <a16:creationId xmlns:a16="http://schemas.microsoft.com/office/drawing/2014/main" id="{3AEBE779-77AA-3B44-86F4-1DF377A5B706}"/>
              </a:ext>
            </a:extLst>
          </p:cNvPr>
          <p:cNvSpPr>
            <a:spLocks noGrp="1"/>
          </p:cNvSpPr>
          <p:nvPr>
            <p:ph type="sldNum" sz="quarter" idx="12"/>
          </p:nvPr>
        </p:nvSpPr>
        <p:spPr/>
        <p:txBody>
          <a:bodyPr/>
          <a:lstStyle/>
          <a:p>
            <a:fld id="{F0271AED-B47B-40BA-8DFB-EF1408D3F07E}" type="slidenum">
              <a:rPr lang="en-US" smtClean="0"/>
              <a:t>36</a:t>
            </a:fld>
            <a:endParaRPr lang="en-US"/>
          </a:p>
        </p:txBody>
      </p:sp>
    </p:spTree>
    <p:extLst>
      <p:ext uri="{BB962C8B-B14F-4D97-AF65-F5344CB8AC3E}">
        <p14:creationId xmlns:p14="http://schemas.microsoft.com/office/powerpoint/2010/main" val="1173587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59AF62-C1FC-A84E-9990-BF14E0C7560B}"/>
              </a:ext>
            </a:extLst>
          </p:cNvPr>
          <p:cNvSpPr/>
          <p:nvPr/>
        </p:nvSpPr>
        <p:spPr>
          <a:xfrm>
            <a:off x="892885" y="1592132"/>
            <a:ext cx="10316680" cy="253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2F0A3-A1F4-4917-AB26-993D71895DAA}"/>
              </a:ext>
            </a:extLst>
          </p:cNvPr>
          <p:cNvSpPr>
            <a:spLocks noGrp="1"/>
          </p:cNvSpPr>
          <p:nvPr>
            <p:ph type="title"/>
          </p:nvPr>
        </p:nvSpPr>
        <p:spPr/>
        <p:txBody>
          <a:bodyPr anchor="t"/>
          <a:lstStyle/>
          <a:p>
            <a:r>
              <a:rPr lang="en-US" dirty="0"/>
              <a:t>References Part 4</a:t>
            </a:r>
          </a:p>
        </p:txBody>
      </p:sp>
      <p:sp>
        <p:nvSpPr>
          <p:cNvPr id="3" name="Content Placeholder 2">
            <a:extLst>
              <a:ext uri="{FF2B5EF4-FFF2-40B4-BE49-F238E27FC236}">
                <a16:creationId xmlns:a16="http://schemas.microsoft.com/office/drawing/2014/main" id="{E06D61C5-83EE-4EA2-A69A-CEC9C1CDE68B}"/>
              </a:ext>
            </a:extLst>
          </p:cNvPr>
          <p:cNvSpPr>
            <a:spLocks noGrp="1"/>
          </p:cNvSpPr>
          <p:nvPr>
            <p:ph idx="1"/>
          </p:nvPr>
        </p:nvSpPr>
        <p:spPr>
          <a:xfrm>
            <a:off x="1096994" y="980754"/>
            <a:ext cx="10055782" cy="5061700"/>
          </a:xfrm>
        </p:spPr>
        <p:txBody>
          <a:bodyPr vert="horz" lIns="0" tIns="45720" rIns="0" bIns="45720" rtlCol="0" anchor="t">
            <a:noAutofit/>
          </a:bodyPr>
          <a:lstStyle/>
          <a:p>
            <a:pPr marL="90805" indent="-90805"/>
            <a:r>
              <a:rPr lang="en-US" sz="2400" dirty="0">
                <a:latin typeface="Garamond"/>
              </a:rPr>
              <a:t>22. </a:t>
            </a:r>
            <a:r>
              <a:rPr lang="en-US" sz="2400" dirty="0">
                <a:latin typeface="Garamond"/>
                <a:hlinkClick r:id="rId2"/>
              </a:rPr>
              <a:t>https://phys.org/news/2018-06-good-bad-tracking.html</a:t>
            </a:r>
            <a:endParaRPr lang="en-US" sz="2400" dirty="0">
              <a:latin typeface="Garamond"/>
            </a:endParaRPr>
          </a:p>
          <a:p>
            <a:pPr marL="90805" indent="-90805"/>
            <a:r>
              <a:rPr lang="en-US" sz="2400" dirty="0">
                <a:latin typeface="Garamond"/>
              </a:rPr>
              <a:t>23. </a:t>
            </a:r>
            <a:r>
              <a:rPr lang="en-US" sz="2400" dirty="0">
                <a:latin typeface="Garamond"/>
                <a:hlinkClick r:id="rId3"/>
              </a:rPr>
              <a:t>https://www.hralleghenies.org/store/p52/GUEST_%2F_Non-Member.html</a:t>
            </a:r>
            <a:endParaRPr lang="en-US" sz="2400" dirty="0">
              <a:latin typeface="Garamond"/>
            </a:endParaRPr>
          </a:p>
          <a:p>
            <a:pPr marL="90805" indent="-90805"/>
            <a:r>
              <a:rPr lang="en-US" sz="2400" dirty="0">
                <a:latin typeface="Garamond"/>
              </a:rPr>
              <a:t>24. </a:t>
            </a:r>
            <a:r>
              <a:rPr lang="en-US" sz="2400" dirty="0">
                <a:latin typeface="Garamond"/>
                <a:hlinkClick r:id="rId4"/>
              </a:rPr>
              <a:t>https://internetofbusiness.com/qa-tiago-rodrigues-wireless-broadband-alliance-on-iot-device-roaming-standards/</a:t>
            </a:r>
            <a:endParaRPr lang="en-US" sz="2400" dirty="0">
              <a:latin typeface="Garamond"/>
            </a:endParaRPr>
          </a:p>
          <a:p>
            <a:pPr marL="90805" indent="-90805"/>
            <a:endParaRPr lang="en-US" sz="2400" dirty="0">
              <a:latin typeface="Garamond"/>
            </a:endParaRPr>
          </a:p>
          <a:p>
            <a:pPr marL="90805" indent="-90805"/>
            <a:endParaRPr lang="en-US" sz="2400" dirty="0">
              <a:latin typeface="Garamond"/>
            </a:endParaRPr>
          </a:p>
          <a:p>
            <a:pPr marL="90805" indent="-90805"/>
            <a:endParaRPr lang="en-US" sz="2400" dirty="0">
              <a:latin typeface="Garamond"/>
            </a:endParaRPr>
          </a:p>
          <a:p>
            <a:pPr marL="90805" indent="-90805"/>
            <a:endParaRPr lang="en-US" sz="2400" dirty="0"/>
          </a:p>
          <a:p>
            <a:pPr marL="90805" indent="-90805"/>
            <a:endParaRPr lang="en-US" sz="2500" dirty="0"/>
          </a:p>
          <a:p>
            <a:pPr marL="90805" indent="-90805"/>
            <a:endParaRPr lang="en-US" sz="2500" dirty="0">
              <a:latin typeface="Garamond"/>
            </a:endParaRPr>
          </a:p>
          <a:p>
            <a:pPr marL="90805" indent="-90805"/>
            <a:endParaRPr lang="en-US" sz="2500" dirty="0">
              <a:latin typeface="Garamond"/>
            </a:endParaRPr>
          </a:p>
          <a:p>
            <a:pPr marL="90805" indent="-90805"/>
            <a:endParaRPr lang="en-US" sz="2500" u="sng" dirty="0">
              <a:latin typeface="Garamond"/>
            </a:endParaRPr>
          </a:p>
          <a:p>
            <a:pPr marL="90805" indent="-90805"/>
            <a:endParaRPr lang="en-US" sz="2500" dirty="0">
              <a:latin typeface="Garamond"/>
            </a:endParaRPr>
          </a:p>
          <a:p>
            <a:pPr marL="90805" indent="-90805"/>
            <a:br>
              <a:rPr lang="en-US" sz="1950" dirty="0"/>
            </a:br>
            <a:endParaRPr lang="en-US" sz="1200" dirty="0"/>
          </a:p>
        </p:txBody>
      </p:sp>
      <p:sp>
        <p:nvSpPr>
          <p:cNvPr id="4" name="Slide Number Placeholder 3">
            <a:extLst>
              <a:ext uri="{FF2B5EF4-FFF2-40B4-BE49-F238E27FC236}">
                <a16:creationId xmlns:a16="http://schemas.microsoft.com/office/drawing/2014/main" id="{3AEBE779-77AA-3B44-86F4-1DF377A5B706}"/>
              </a:ext>
            </a:extLst>
          </p:cNvPr>
          <p:cNvSpPr>
            <a:spLocks noGrp="1"/>
          </p:cNvSpPr>
          <p:nvPr>
            <p:ph type="sldNum" sz="quarter" idx="12"/>
          </p:nvPr>
        </p:nvSpPr>
        <p:spPr/>
        <p:txBody>
          <a:bodyPr/>
          <a:lstStyle/>
          <a:p>
            <a:fld id="{F0271AED-B47B-40BA-8DFB-EF1408D3F07E}" type="slidenum">
              <a:rPr lang="en-US" smtClean="0"/>
              <a:t>37</a:t>
            </a:fld>
            <a:endParaRPr lang="en-US"/>
          </a:p>
        </p:txBody>
      </p:sp>
    </p:spTree>
    <p:extLst>
      <p:ext uri="{BB962C8B-B14F-4D97-AF65-F5344CB8AC3E}">
        <p14:creationId xmlns:p14="http://schemas.microsoft.com/office/powerpoint/2010/main" val="2376537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07AA-3CF5-3F47-9528-1F98059F0CCF}"/>
              </a:ext>
            </a:extLst>
          </p:cNvPr>
          <p:cNvSpPr>
            <a:spLocks noGrp="1"/>
          </p:cNvSpPr>
          <p:nvPr>
            <p:ph type="title"/>
          </p:nvPr>
        </p:nvSpPr>
        <p:spPr/>
        <p:txBody>
          <a:bodyPr anchor="t">
            <a:normAutofit/>
          </a:bodyPr>
          <a:lstStyle/>
          <a:p>
            <a:r>
              <a:rPr lang="en-US" sz="6000" dirty="0"/>
              <a:t>Tasks</a:t>
            </a:r>
          </a:p>
        </p:txBody>
      </p:sp>
      <p:sp>
        <p:nvSpPr>
          <p:cNvPr id="3" name="Content Placeholder 2">
            <a:extLst>
              <a:ext uri="{FF2B5EF4-FFF2-40B4-BE49-F238E27FC236}">
                <a16:creationId xmlns:a16="http://schemas.microsoft.com/office/drawing/2014/main" id="{83A7E05C-A403-C444-BCE2-E537333B63B1}"/>
              </a:ext>
            </a:extLst>
          </p:cNvPr>
          <p:cNvSpPr>
            <a:spLocks noGrp="1"/>
          </p:cNvSpPr>
          <p:nvPr>
            <p:ph idx="1"/>
          </p:nvPr>
        </p:nvSpPr>
        <p:spPr/>
        <p:txBody>
          <a:bodyPr/>
          <a:lstStyle/>
          <a:p>
            <a:r>
              <a:rPr lang="en-US" sz="3200" dirty="0"/>
              <a:t>Android app data display and functionality</a:t>
            </a:r>
          </a:p>
          <a:p>
            <a:r>
              <a:rPr lang="en-US" sz="3200" dirty="0"/>
              <a:t>Created backend for sensor data</a:t>
            </a:r>
          </a:p>
          <a:p>
            <a:r>
              <a:rPr lang="en-US" sz="3200" dirty="0"/>
              <a:t>Smart plug</a:t>
            </a:r>
          </a:p>
          <a:p>
            <a:r>
              <a:rPr lang="en-US" sz="3200" dirty="0"/>
              <a:t>Smartwatch</a:t>
            </a:r>
          </a:p>
          <a:p>
            <a:r>
              <a:rPr lang="en-US" sz="3200" dirty="0"/>
              <a:t>Flow meter</a:t>
            </a:r>
          </a:p>
          <a:p>
            <a:endParaRPr lang="en-US" dirty="0"/>
          </a:p>
        </p:txBody>
      </p:sp>
      <p:pic>
        <p:nvPicPr>
          <p:cNvPr id="13" name="Picture 48" descr="A picture containing indoor, wall, floor, holding&#10;&#10;Description generated with very high confidence">
            <a:extLst>
              <a:ext uri="{FF2B5EF4-FFF2-40B4-BE49-F238E27FC236}">
                <a16:creationId xmlns:a16="http://schemas.microsoft.com/office/drawing/2014/main" id="{5E8E499E-497D-3F4A-9697-9823B5B264B5}"/>
              </a:ext>
            </a:extLst>
          </p:cNvPr>
          <p:cNvPicPr>
            <a:picLocks noChangeAspect="1"/>
          </p:cNvPicPr>
          <p:nvPr/>
        </p:nvPicPr>
        <p:blipFill rotWithShape="1">
          <a:blip r:embed="rId2"/>
          <a:srcRect l="19003" t="34104" b="23528"/>
          <a:stretch/>
        </p:blipFill>
        <p:spPr>
          <a:xfrm>
            <a:off x="5121492" y="4358361"/>
            <a:ext cx="1945841" cy="1357096"/>
          </a:xfrm>
          <a:prstGeom prst="rect">
            <a:avLst/>
          </a:prstGeom>
        </p:spPr>
      </p:pic>
      <p:sp>
        <p:nvSpPr>
          <p:cNvPr id="4" name="Slide Number Placeholder 3">
            <a:extLst>
              <a:ext uri="{FF2B5EF4-FFF2-40B4-BE49-F238E27FC236}">
                <a16:creationId xmlns:a16="http://schemas.microsoft.com/office/drawing/2014/main" id="{8BF22807-41CB-0A48-ABFD-0A39110483FE}"/>
              </a:ext>
            </a:extLst>
          </p:cNvPr>
          <p:cNvSpPr>
            <a:spLocks noGrp="1"/>
          </p:cNvSpPr>
          <p:nvPr>
            <p:ph type="sldNum" sz="quarter" idx="12"/>
          </p:nvPr>
        </p:nvSpPr>
        <p:spPr/>
        <p:txBody>
          <a:bodyPr/>
          <a:lstStyle/>
          <a:p>
            <a:fld id="{F0271AED-B47B-40BA-8DFB-EF1408D3F07E}" type="slidenum">
              <a:rPr lang="en-US" smtClean="0"/>
              <a:t>4</a:t>
            </a:fld>
            <a:endParaRPr lang="en-US"/>
          </a:p>
        </p:txBody>
      </p:sp>
      <p:sp>
        <p:nvSpPr>
          <p:cNvPr id="8" name="Rectangle 7">
            <a:extLst>
              <a:ext uri="{FF2B5EF4-FFF2-40B4-BE49-F238E27FC236}">
                <a16:creationId xmlns:a16="http://schemas.microsoft.com/office/drawing/2014/main" id="{38CE9506-1514-8749-AC96-236F6819C640}"/>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E7B4426-E29E-974C-8009-E288536C1AB3}"/>
              </a:ext>
            </a:extLst>
          </p:cNvPr>
          <p:cNvPicPr>
            <a:picLocks noChangeAspect="1"/>
          </p:cNvPicPr>
          <p:nvPr/>
        </p:nvPicPr>
        <p:blipFill>
          <a:blip r:embed="rId3"/>
          <a:stretch>
            <a:fillRect/>
          </a:stretch>
        </p:blipFill>
        <p:spPr>
          <a:xfrm>
            <a:off x="2127361" y="3629903"/>
            <a:ext cx="3259387" cy="3259387"/>
          </a:xfrm>
          <a:prstGeom prst="rect">
            <a:avLst/>
          </a:prstGeom>
        </p:spPr>
      </p:pic>
      <p:sp>
        <p:nvSpPr>
          <p:cNvPr id="6" name="TextBox 5">
            <a:extLst>
              <a:ext uri="{FF2B5EF4-FFF2-40B4-BE49-F238E27FC236}">
                <a16:creationId xmlns:a16="http://schemas.microsoft.com/office/drawing/2014/main" id="{06D25E24-1468-AD4A-9D70-2B5FA3041479}"/>
              </a:ext>
            </a:extLst>
          </p:cNvPr>
          <p:cNvSpPr txBox="1"/>
          <p:nvPr/>
        </p:nvSpPr>
        <p:spPr>
          <a:xfrm>
            <a:off x="4191000" y="5869094"/>
            <a:ext cx="624840" cy="369332"/>
          </a:xfrm>
          <a:prstGeom prst="rect">
            <a:avLst/>
          </a:prstGeom>
          <a:noFill/>
        </p:spPr>
        <p:txBody>
          <a:bodyPr wrap="square" rtlCol="0">
            <a:spAutoFit/>
          </a:bodyPr>
          <a:lstStyle/>
          <a:p>
            <a:r>
              <a:rPr lang="en-US" sz="1800" dirty="0"/>
              <a:t>[6]</a:t>
            </a:r>
          </a:p>
        </p:txBody>
      </p:sp>
      <p:pic>
        <p:nvPicPr>
          <p:cNvPr id="7" name="Picture 6">
            <a:extLst>
              <a:ext uri="{FF2B5EF4-FFF2-40B4-BE49-F238E27FC236}">
                <a16:creationId xmlns:a16="http://schemas.microsoft.com/office/drawing/2014/main" id="{F999B1E0-152D-4542-9BAF-6098ED579AA7}"/>
              </a:ext>
            </a:extLst>
          </p:cNvPr>
          <p:cNvPicPr>
            <a:picLocks noChangeAspect="1"/>
          </p:cNvPicPr>
          <p:nvPr/>
        </p:nvPicPr>
        <p:blipFill>
          <a:blip r:embed="rId4"/>
          <a:stretch>
            <a:fillRect/>
          </a:stretch>
        </p:blipFill>
        <p:spPr>
          <a:xfrm>
            <a:off x="7892108" y="4035611"/>
            <a:ext cx="1910994" cy="1910994"/>
          </a:xfrm>
          <a:prstGeom prst="rect">
            <a:avLst/>
          </a:prstGeom>
        </p:spPr>
      </p:pic>
      <p:sp>
        <p:nvSpPr>
          <p:cNvPr id="12" name="TextBox 11">
            <a:extLst>
              <a:ext uri="{FF2B5EF4-FFF2-40B4-BE49-F238E27FC236}">
                <a16:creationId xmlns:a16="http://schemas.microsoft.com/office/drawing/2014/main" id="{4842D83C-F48D-3D4F-A61A-2090043054E4}"/>
              </a:ext>
            </a:extLst>
          </p:cNvPr>
          <p:cNvSpPr txBox="1"/>
          <p:nvPr/>
        </p:nvSpPr>
        <p:spPr>
          <a:xfrm>
            <a:off x="9410201" y="5748942"/>
            <a:ext cx="629404" cy="369332"/>
          </a:xfrm>
          <a:prstGeom prst="rect">
            <a:avLst/>
          </a:prstGeom>
          <a:noFill/>
        </p:spPr>
        <p:txBody>
          <a:bodyPr wrap="square" rtlCol="0">
            <a:spAutoFit/>
          </a:bodyPr>
          <a:lstStyle/>
          <a:p>
            <a:r>
              <a:rPr lang="en-US" sz="1800" dirty="0"/>
              <a:t>[7]</a:t>
            </a:r>
          </a:p>
        </p:txBody>
      </p:sp>
    </p:spTree>
    <p:extLst>
      <p:ext uri="{BB962C8B-B14F-4D97-AF65-F5344CB8AC3E}">
        <p14:creationId xmlns:p14="http://schemas.microsoft.com/office/powerpoint/2010/main" val="3673359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0B1827-928B-2348-A733-E128D14A4977}"/>
              </a:ext>
            </a:extLst>
          </p:cNvPr>
          <p:cNvSpPr/>
          <p:nvPr/>
        </p:nvSpPr>
        <p:spPr>
          <a:xfrm>
            <a:off x="864493" y="1334823"/>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0A6E7EC-BC20-EA49-B4D8-1ECD139D0559}"/>
              </a:ext>
            </a:extLst>
          </p:cNvPr>
          <p:cNvSpPr txBox="1"/>
          <p:nvPr/>
        </p:nvSpPr>
        <p:spPr>
          <a:xfrm>
            <a:off x="1897722" y="1698821"/>
            <a:ext cx="8393380" cy="507703"/>
          </a:xfrm>
          <a:prstGeom prst="rect">
            <a:avLst/>
          </a:prstGeom>
          <a:noFill/>
        </p:spPr>
        <p:txBody>
          <a:bodyPr wrap="square" rtlCol="0">
            <a:spAutoFit/>
          </a:bodyPr>
          <a:lstStyle/>
          <a:p>
            <a:r>
              <a:rPr lang="en-US" sz="2699" b="1" dirty="0">
                <a:solidFill>
                  <a:srgbClr val="524727"/>
                </a:solidFill>
                <a:latin typeface="Garamond" panose="02020404030301010803" pitchFamily="18" charset="0"/>
              </a:rPr>
              <a:t>Smart Plug, Flow Meter, and Smart Watch Monitoring</a:t>
            </a:r>
          </a:p>
        </p:txBody>
      </p:sp>
      <p:sp>
        <p:nvSpPr>
          <p:cNvPr id="25" name="Rectangle 24">
            <a:extLst>
              <a:ext uri="{FF2B5EF4-FFF2-40B4-BE49-F238E27FC236}">
                <a16:creationId xmlns:a16="http://schemas.microsoft.com/office/drawing/2014/main" id="{ECE960E1-C1C4-424E-8A13-2B4FEB3A1F16}"/>
              </a:ext>
            </a:extLst>
          </p:cNvPr>
          <p:cNvSpPr/>
          <p:nvPr/>
        </p:nvSpPr>
        <p:spPr>
          <a:xfrm>
            <a:off x="1878245" y="3531619"/>
            <a:ext cx="3262349" cy="507703"/>
          </a:xfrm>
          <a:prstGeom prst="rect">
            <a:avLst/>
          </a:prstGeom>
        </p:spPr>
        <p:txBody>
          <a:bodyPr wrap="square">
            <a:spAutoFit/>
          </a:bodyPr>
          <a:lstStyle/>
          <a:p>
            <a:r>
              <a:rPr lang="en-US" sz="2699" b="1">
                <a:solidFill>
                  <a:srgbClr val="524727"/>
                </a:solidFill>
                <a:latin typeface="Garamond" panose="02020404030301010803" pitchFamily="18" charset="0"/>
              </a:rPr>
              <a:t>Data Analysis Server</a:t>
            </a:r>
          </a:p>
        </p:txBody>
      </p:sp>
      <p:sp>
        <p:nvSpPr>
          <p:cNvPr id="26" name="Rectangle 25">
            <a:extLst>
              <a:ext uri="{FF2B5EF4-FFF2-40B4-BE49-F238E27FC236}">
                <a16:creationId xmlns:a16="http://schemas.microsoft.com/office/drawing/2014/main" id="{93E56817-911E-3042-985B-A2E20BE425A6}"/>
              </a:ext>
            </a:extLst>
          </p:cNvPr>
          <p:cNvSpPr/>
          <p:nvPr/>
        </p:nvSpPr>
        <p:spPr>
          <a:xfrm>
            <a:off x="2234568" y="2149445"/>
            <a:ext cx="8265597" cy="1199944"/>
          </a:xfrm>
          <a:prstGeom prst="rect">
            <a:avLst/>
          </a:prstGeom>
        </p:spPr>
        <p:txBody>
          <a:bodyPr wrap="square">
            <a:spAutoFit/>
          </a:bodyPr>
          <a:lstStyle/>
          <a:p>
            <a:r>
              <a:rPr lang="en-US" sz="2399" dirty="0">
                <a:solidFill>
                  <a:srgbClr val="524727"/>
                </a:solidFill>
                <a:latin typeface="Garamond" panose="02020404030301010803" pitchFamily="18" charset="0"/>
              </a:rPr>
              <a:t>Utilizing a Smart Hub, daily health events, such as using microwave, getting a cup of water, and smart watch analytics are delivered to a data analysis server.</a:t>
            </a:r>
          </a:p>
        </p:txBody>
      </p:sp>
      <p:sp>
        <p:nvSpPr>
          <p:cNvPr id="27" name="Rectangle 26">
            <a:extLst>
              <a:ext uri="{FF2B5EF4-FFF2-40B4-BE49-F238E27FC236}">
                <a16:creationId xmlns:a16="http://schemas.microsoft.com/office/drawing/2014/main" id="{E1CEF318-83C7-F849-98D9-DC203A9AC474}"/>
              </a:ext>
            </a:extLst>
          </p:cNvPr>
          <p:cNvSpPr/>
          <p:nvPr/>
        </p:nvSpPr>
        <p:spPr>
          <a:xfrm>
            <a:off x="2234568" y="4016241"/>
            <a:ext cx="8265597" cy="1569148"/>
          </a:xfrm>
          <a:prstGeom prst="rect">
            <a:avLst/>
          </a:prstGeom>
        </p:spPr>
        <p:txBody>
          <a:bodyPr wrap="square">
            <a:spAutoFit/>
          </a:bodyPr>
          <a:lstStyle/>
          <a:p>
            <a:r>
              <a:rPr lang="en-US" sz="2399">
                <a:solidFill>
                  <a:srgbClr val="524727"/>
                </a:solidFill>
                <a:latin typeface="Garamond" panose="02020404030301010803" pitchFamily="18" charset="0"/>
              </a:rPr>
              <a:t>An analytics server accepts incoming health events and distributes the  information to the various systems using it (Mobile App, Webpage), while analyzing the data and providing helpful information to the user.  </a:t>
            </a:r>
          </a:p>
        </p:txBody>
      </p:sp>
      <p:sp>
        <p:nvSpPr>
          <p:cNvPr id="9" name="Title 1">
            <a:extLst>
              <a:ext uri="{FF2B5EF4-FFF2-40B4-BE49-F238E27FC236}">
                <a16:creationId xmlns:a16="http://schemas.microsoft.com/office/drawing/2014/main" id="{EB5A028A-9E25-C04E-B1DC-C3E3B5A4498B}"/>
              </a:ext>
            </a:extLst>
          </p:cNvPr>
          <p:cNvSpPr>
            <a:spLocks noGrp="1"/>
          </p:cNvSpPr>
          <p:nvPr>
            <p:ph type="title"/>
          </p:nvPr>
        </p:nvSpPr>
        <p:spPr>
          <a:xfrm>
            <a:off x="1339475" y="194277"/>
            <a:ext cx="10055781" cy="1450757"/>
          </a:xfrm>
        </p:spPr>
        <p:txBody>
          <a:bodyPr anchor="t">
            <a:normAutofit/>
          </a:bodyPr>
          <a:lstStyle/>
          <a:p>
            <a:r>
              <a:rPr lang="en-US" sz="6000" dirty="0"/>
              <a:t>Functional Requirements</a:t>
            </a:r>
          </a:p>
        </p:txBody>
      </p:sp>
      <p:sp>
        <p:nvSpPr>
          <p:cNvPr id="3" name="Slide Number Placeholder 2">
            <a:extLst>
              <a:ext uri="{FF2B5EF4-FFF2-40B4-BE49-F238E27FC236}">
                <a16:creationId xmlns:a16="http://schemas.microsoft.com/office/drawing/2014/main" id="{E79C6821-BB66-B842-AB53-99F59F2F7A41}"/>
              </a:ext>
            </a:extLst>
          </p:cNvPr>
          <p:cNvSpPr>
            <a:spLocks noGrp="1"/>
          </p:cNvSpPr>
          <p:nvPr>
            <p:ph type="sldNum" sz="quarter" idx="12"/>
          </p:nvPr>
        </p:nvSpPr>
        <p:spPr/>
        <p:txBody>
          <a:bodyPr/>
          <a:lstStyle/>
          <a:p>
            <a:fld id="{F0271AED-B47B-40BA-8DFB-EF1408D3F07E}" type="slidenum">
              <a:rPr lang="en-US" smtClean="0"/>
              <a:t>5</a:t>
            </a:fld>
            <a:endParaRPr lang="en-US"/>
          </a:p>
        </p:txBody>
      </p:sp>
    </p:spTree>
    <p:extLst>
      <p:ext uri="{BB962C8B-B14F-4D97-AF65-F5344CB8AC3E}">
        <p14:creationId xmlns:p14="http://schemas.microsoft.com/office/powerpoint/2010/main" val="54196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0400B9-FDD5-0441-97A5-B81DCDED9673}"/>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F2807B-5365-D84C-AB91-693477AA7FA5}"/>
              </a:ext>
            </a:extLst>
          </p:cNvPr>
          <p:cNvSpPr/>
          <p:nvPr/>
        </p:nvSpPr>
        <p:spPr>
          <a:xfrm>
            <a:off x="1771828" y="1503161"/>
            <a:ext cx="1976094" cy="507703"/>
          </a:xfrm>
          <a:prstGeom prst="rect">
            <a:avLst/>
          </a:prstGeom>
        </p:spPr>
        <p:txBody>
          <a:bodyPr wrap="square">
            <a:spAutoFit/>
          </a:bodyPr>
          <a:lstStyle/>
          <a:p>
            <a:r>
              <a:rPr lang="en-US" sz="2699" b="1">
                <a:solidFill>
                  <a:srgbClr val="524727"/>
                </a:solidFill>
                <a:latin typeface="Garamond" panose="02020404030301010803" pitchFamily="18" charset="0"/>
              </a:rPr>
              <a:t>Scalability</a:t>
            </a:r>
          </a:p>
        </p:txBody>
      </p:sp>
      <p:sp>
        <p:nvSpPr>
          <p:cNvPr id="9" name="Rectangle 8">
            <a:extLst>
              <a:ext uri="{FF2B5EF4-FFF2-40B4-BE49-F238E27FC236}">
                <a16:creationId xmlns:a16="http://schemas.microsoft.com/office/drawing/2014/main" id="{34711B78-0C52-544C-BAF0-1598C10A3F83}"/>
              </a:ext>
            </a:extLst>
          </p:cNvPr>
          <p:cNvSpPr/>
          <p:nvPr/>
        </p:nvSpPr>
        <p:spPr>
          <a:xfrm>
            <a:off x="1771828" y="2706736"/>
            <a:ext cx="1412566" cy="507703"/>
          </a:xfrm>
          <a:prstGeom prst="rect">
            <a:avLst/>
          </a:prstGeom>
        </p:spPr>
        <p:txBody>
          <a:bodyPr wrap="none">
            <a:spAutoFit/>
          </a:bodyPr>
          <a:lstStyle/>
          <a:p>
            <a:r>
              <a:rPr lang="en-US" sz="2699" b="1">
                <a:solidFill>
                  <a:srgbClr val="524727"/>
                </a:solidFill>
                <a:latin typeface="Garamond" panose="02020404030301010803" pitchFamily="18" charset="0"/>
              </a:rPr>
              <a:t>Wireless</a:t>
            </a:r>
          </a:p>
        </p:txBody>
      </p:sp>
      <p:sp>
        <p:nvSpPr>
          <p:cNvPr id="10" name="Rectangle 9">
            <a:extLst>
              <a:ext uri="{FF2B5EF4-FFF2-40B4-BE49-F238E27FC236}">
                <a16:creationId xmlns:a16="http://schemas.microsoft.com/office/drawing/2014/main" id="{9B11D099-EEEA-1D40-BFE0-103BE6D6120F}"/>
              </a:ext>
            </a:extLst>
          </p:cNvPr>
          <p:cNvSpPr/>
          <p:nvPr/>
        </p:nvSpPr>
        <p:spPr>
          <a:xfrm>
            <a:off x="1753241" y="3941813"/>
            <a:ext cx="2060179" cy="507703"/>
          </a:xfrm>
          <a:prstGeom prst="rect">
            <a:avLst/>
          </a:prstGeom>
        </p:spPr>
        <p:txBody>
          <a:bodyPr wrap="none">
            <a:spAutoFit/>
          </a:bodyPr>
          <a:lstStyle/>
          <a:p>
            <a:r>
              <a:rPr lang="en-US" sz="2699" b="1">
                <a:solidFill>
                  <a:srgbClr val="524727"/>
                </a:solidFill>
                <a:latin typeface="Garamond" panose="02020404030301010803" pitchFamily="18" charset="0"/>
              </a:rPr>
              <a:t>Independent</a:t>
            </a:r>
          </a:p>
        </p:txBody>
      </p:sp>
      <p:sp>
        <p:nvSpPr>
          <p:cNvPr id="11" name="Rectangle 10">
            <a:extLst>
              <a:ext uri="{FF2B5EF4-FFF2-40B4-BE49-F238E27FC236}">
                <a16:creationId xmlns:a16="http://schemas.microsoft.com/office/drawing/2014/main" id="{66C91C44-76F1-F544-BA6C-2B0E8BEA0697}"/>
              </a:ext>
            </a:extLst>
          </p:cNvPr>
          <p:cNvSpPr/>
          <p:nvPr/>
        </p:nvSpPr>
        <p:spPr>
          <a:xfrm>
            <a:off x="2049002" y="1968265"/>
            <a:ext cx="8161842" cy="830740"/>
          </a:xfrm>
          <a:prstGeom prst="rect">
            <a:avLst/>
          </a:prstGeom>
        </p:spPr>
        <p:txBody>
          <a:bodyPr wrap="square">
            <a:spAutoFit/>
          </a:bodyPr>
          <a:lstStyle/>
          <a:p>
            <a:r>
              <a:rPr lang="en-US" sz="2399" dirty="0">
                <a:solidFill>
                  <a:srgbClr val="524727"/>
                </a:solidFill>
                <a:latin typeface="Garamond" panose="02020404030301010803" pitchFamily="18" charset="0"/>
              </a:rPr>
              <a:t>3</a:t>
            </a:r>
            <a:r>
              <a:rPr lang="en-US" sz="2399" baseline="30000" dirty="0">
                <a:solidFill>
                  <a:srgbClr val="524727"/>
                </a:solidFill>
                <a:latin typeface="Garamond" panose="02020404030301010803" pitchFamily="18" charset="0"/>
              </a:rPr>
              <a:t>rd</a:t>
            </a:r>
            <a:r>
              <a:rPr lang="en-US" sz="2399" dirty="0">
                <a:solidFill>
                  <a:srgbClr val="524727"/>
                </a:solidFill>
                <a:latin typeface="Garamond" panose="02020404030301010803" pitchFamily="18" charset="0"/>
              </a:rPr>
              <a:t> Party products used are readily available for purchase in large quantities to be scaled to large amounts of customers.</a:t>
            </a:r>
          </a:p>
        </p:txBody>
      </p:sp>
      <p:sp>
        <p:nvSpPr>
          <p:cNvPr id="12" name="Rectangle 11">
            <a:extLst>
              <a:ext uri="{FF2B5EF4-FFF2-40B4-BE49-F238E27FC236}">
                <a16:creationId xmlns:a16="http://schemas.microsoft.com/office/drawing/2014/main" id="{1D2C5EC0-B6B4-5047-B842-C7B622111A13}"/>
              </a:ext>
            </a:extLst>
          </p:cNvPr>
          <p:cNvSpPr/>
          <p:nvPr/>
        </p:nvSpPr>
        <p:spPr>
          <a:xfrm>
            <a:off x="2049002" y="3120873"/>
            <a:ext cx="8011512" cy="830740"/>
          </a:xfrm>
          <a:prstGeom prst="rect">
            <a:avLst/>
          </a:prstGeom>
        </p:spPr>
        <p:txBody>
          <a:bodyPr wrap="square">
            <a:spAutoFit/>
          </a:bodyPr>
          <a:lstStyle/>
          <a:p>
            <a:r>
              <a:rPr lang="en-US" sz="2399">
                <a:solidFill>
                  <a:srgbClr val="524727"/>
                </a:solidFill>
                <a:latin typeface="Garamond" panose="02020404030301010803" pitchFamily="18" charset="0"/>
              </a:rPr>
              <a:t>Implemented systems operate wirelessly to transfer data and communicate with the smart hub and user.</a:t>
            </a:r>
          </a:p>
        </p:txBody>
      </p:sp>
      <p:sp>
        <p:nvSpPr>
          <p:cNvPr id="13" name="Rectangle 12">
            <a:extLst>
              <a:ext uri="{FF2B5EF4-FFF2-40B4-BE49-F238E27FC236}">
                <a16:creationId xmlns:a16="http://schemas.microsoft.com/office/drawing/2014/main" id="{A0A34A37-8978-5E41-82EB-8BAB38ED8A61}"/>
              </a:ext>
            </a:extLst>
          </p:cNvPr>
          <p:cNvSpPr/>
          <p:nvPr/>
        </p:nvSpPr>
        <p:spPr>
          <a:xfrm>
            <a:off x="2049002" y="4357183"/>
            <a:ext cx="8011512" cy="830740"/>
          </a:xfrm>
          <a:prstGeom prst="rect">
            <a:avLst/>
          </a:prstGeom>
        </p:spPr>
        <p:txBody>
          <a:bodyPr wrap="square">
            <a:spAutoFit/>
          </a:bodyPr>
          <a:lstStyle/>
          <a:p>
            <a:r>
              <a:rPr lang="en-US" sz="2399">
                <a:solidFill>
                  <a:srgbClr val="524727"/>
                </a:solidFill>
                <a:latin typeface="Garamond" panose="02020404030301010803" pitchFamily="18" charset="0"/>
              </a:rPr>
              <a:t>The product requires no user interaction or maintenance to continue monitoring and sending data.  Accepts updates remotely.</a:t>
            </a:r>
          </a:p>
        </p:txBody>
      </p:sp>
      <p:sp>
        <p:nvSpPr>
          <p:cNvPr id="14" name="Title 1">
            <a:extLst>
              <a:ext uri="{FF2B5EF4-FFF2-40B4-BE49-F238E27FC236}">
                <a16:creationId xmlns:a16="http://schemas.microsoft.com/office/drawing/2014/main" id="{2B6D0666-6523-6741-8D97-99A9B95619A3}"/>
              </a:ext>
            </a:extLst>
          </p:cNvPr>
          <p:cNvSpPr>
            <a:spLocks noGrp="1"/>
          </p:cNvSpPr>
          <p:nvPr>
            <p:ph type="title"/>
          </p:nvPr>
        </p:nvSpPr>
        <p:spPr>
          <a:xfrm>
            <a:off x="1162813" y="52404"/>
            <a:ext cx="10055781" cy="1450757"/>
          </a:xfrm>
        </p:spPr>
        <p:txBody>
          <a:bodyPr anchor="t">
            <a:normAutofit/>
          </a:bodyPr>
          <a:lstStyle/>
          <a:p>
            <a:r>
              <a:rPr lang="en-US" sz="6000" dirty="0"/>
              <a:t>Non-functional Requirements</a:t>
            </a:r>
          </a:p>
        </p:txBody>
      </p:sp>
      <p:sp>
        <p:nvSpPr>
          <p:cNvPr id="2" name="Slide Number Placeholder 1">
            <a:extLst>
              <a:ext uri="{FF2B5EF4-FFF2-40B4-BE49-F238E27FC236}">
                <a16:creationId xmlns:a16="http://schemas.microsoft.com/office/drawing/2014/main" id="{C3C754DF-0F6C-3445-962D-AE6803482FAB}"/>
              </a:ext>
            </a:extLst>
          </p:cNvPr>
          <p:cNvSpPr>
            <a:spLocks noGrp="1"/>
          </p:cNvSpPr>
          <p:nvPr>
            <p:ph type="sldNum" sz="quarter" idx="12"/>
          </p:nvPr>
        </p:nvSpPr>
        <p:spPr/>
        <p:txBody>
          <a:bodyPr/>
          <a:lstStyle/>
          <a:p>
            <a:fld id="{F0271AED-B47B-40BA-8DFB-EF1408D3F07E}" type="slidenum">
              <a:rPr lang="en-US" smtClean="0"/>
              <a:t>6</a:t>
            </a:fld>
            <a:endParaRPr lang="en-US"/>
          </a:p>
        </p:txBody>
      </p:sp>
    </p:spTree>
    <p:extLst>
      <p:ext uri="{BB962C8B-B14F-4D97-AF65-F5344CB8AC3E}">
        <p14:creationId xmlns:p14="http://schemas.microsoft.com/office/powerpoint/2010/main" val="104390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3A7B1D-81E1-134C-8DAC-AAA094CB40C6}"/>
              </a:ext>
            </a:extLst>
          </p:cNvPr>
          <p:cNvSpPr/>
          <p:nvPr/>
        </p:nvSpPr>
        <p:spPr>
          <a:xfrm>
            <a:off x="860491" y="1571707"/>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A0F253-0838-DF4A-96E1-56FA9465A2B4}"/>
              </a:ext>
            </a:extLst>
          </p:cNvPr>
          <p:cNvSpPr>
            <a:spLocks noGrp="1"/>
          </p:cNvSpPr>
          <p:nvPr>
            <p:ph type="title"/>
          </p:nvPr>
        </p:nvSpPr>
        <p:spPr>
          <a:xfrm>
            <a:off x="1096994" y="107315"/>
            <a:ext cx="10055781" cy="1450757"/>
          </a:xfrm>
        </p:spPr>
        <p:txBody>
          <a:bodyPr anchor="t">
            <a:normAutofit/>
          </a:bodyPr>
          <a:lstStyle/>
          <a:p>
            <a:r>
              <a:rPr lang="en-US" sz="6000" dirty="0"/>
              <a:t>Design Plan</a:t>
            </a:r>
          </a:p>
        </p:txBody>
      </p:sp>
      <p:pic>
        <p:nvPicPr>
          <p:cNvPr id="9" name="Content Placeholder 8">
            <a:extLst>
              <a:ext uri="{FF2B5EF4-FFF2-40B4-BE49-F238E27FC236}">
                <a16:creationId xmlns:a16="http://schemas.microsoft.com/office/drawing/2014/main" id="{31F2B871-2EA8-C944-910F-32177A5258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994" y="1224643"/>
            <a:ext cx="9568305" cy="4912682"/>
          </a:xfrm>
        </p:spPr>
      </p:pic>
      <p:sp>
        <p:nvSpPr>
          <p:cNvPr id="4" name="Slide Number Placeholder 3">
            <a:extLst>
              <a:ext uri="{FF2B5EF4-FFF2-40B4-BE49-F238E27FC236}">
                <a16:creationId xmlns:a16="http://schemas.microsoft.com/office/drawing/2014/main" id="{1A731873-1398-5440-A62E-7F1098843B22}"/>
              </a:ext>
            </a:extLst>
          </p:cNvPr>
          <p:cNvSpPr>
            <a:spLocks noGrp="1"/>
          </p:cNvSpPr>
          <p:nvPr>
            <p:ph type="sldNum" sz="quarter" idx="12"/>
          </p:nvPr>
        </p:nvSpPr>
        <p:spPr/>
        <p:txBody>
          <a:bodyPr/>
          <a:lstStyle/>
          <a:p>
            <a:fld id="{F0271AED-B47B-40BA-8DFB-EF1408D3F07E}" type="slidenum">
              <a:rPr lang="en-US" smtClean="0"/>
              <a:t>7</a:t>
            </a:fld>
            <a:endParaRPr lang="en-US"/>
          </a:p>
        </p:txBody>
      </p:sp>
    </p:spTree>
    <p:extLst>
      <p:ext uri="{BB962C8B-B14F-4D97-AF65-F5344CB8AC3E}">
        <p14:creationId xmlns:p14="http://schemas.microsoft.com/office/powerpoint/2010/main" val="953221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44A0C5D-653E-6D47-A1F9-583BE7421028}"/>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F27647-68F9-2C45-880D-A19807012041}"/>
              </a:ext>
            </a:extLst>
          </p:cNvPr>
          <p:cNvSpPr>
            <a:spLocks noGrp="1"/>
          </p:cNvSpPr>
          <p:nvPr>
            <p:ph type="title"/>
          </p:nvPr>
        </p:nvSpPr>
        <p:spPr>
          <a:xfrm>
            <a:off x="1096994" y="161102"/>
            <a:ext cx="10055781" cy="1450757"/>
          </a:xfrm>
        </p:spPr>
        <p:txBody>
          <a:bodyPr anchor="t"/>
          <a:lstStyle/>
          <a:p>
            <a:r>
              <a:rPr lang="en-US" dirty="0"/>
              <a:t>Pre-Existing Architecture Diagram</a:t>
            </a:r>
          </a:p>
        </p:txBody>
      </p:sp>
      <p:sp>
        <p:nvSpPr>
          <p:cNvPr id="3" name="Slide Number Placeholder 2">
            <a:extLst>
              <a:ext uri="{FF2B5EF4-FFF2-40B4-BE49-F238E27FC236}">
                <a16:creationId xmlns:a16="http://schemas.microsoft.com/office/drawing/2014/main" id="{21F8584B-CE6E-2C41-A7DE-4ABD1C3B8737}"/>
              </a:ext>
            </a:extLst>
          </p:cNvPr>
          <p:cNvSpPr>
            <a:spLocks noGrp="1"/>
          </p:cNvSpPr>
          <p:nvPr>
            <p:ph type="sldNum" sz="quarter" idx="12"/>
          </p:nvPr>
        </p:nvSpPr>
        <p:spPr/>
        <p:txBody>
          <a:bodyPr/>
          <a:lstStyle/>
          <a:p>
            <a:fld id="{F0271AED-B47B-40BA-8DFB-EF1408D3F07E}" type="slidenum">
              <a:rPr lang="en-US" smtClean="0"/>
              <a:t>8</a:t>
            </a:fld>
            <a:endParaRPr lang="en-US"/>
          </a:p>
        </p:txBody>
      </p:sp>
      <p:pic>
        <p:nvPicPr>
          <p:cNvPr id="7" name="Picture 6">
            <a:extLst>
              <a:ext uri="{FF2B5EF4-FFF2-40B4-BE49-F238E27FC236}">
                <a16:creationId xmlns:a16="http://schemas.microsoft.com/office/drawing/2014/main" id="{BA62D6FC-1742-544C-B2DD-76B65AD44604}"/>
              </a:ext>
            </a:extLst>
          </p:cNvPr>
          <p:cNvPicPr>
            <a:picLocks noChangeAspect="1"/>
          </p:cNvPicPr>
          <p:nvPr/>
        </p:nvPicPr>
        <p:blipFill>
          <a:blip r:embed="rId3"/>
          <a:stretch>
            <a:fillRect/>
          </a:stretch>
        </p:blipFill>
        <p:spPr>
          <a:xfrm>
            <a:off x="2634717" y="939893"/>
            <a:ext cx="9603095" cy="5151066"/>
          </a:xfrm>
          <a:prstGeom prst="rect">
            <a:avLst/>
          </a:prstGeom>
        </p:spPr>
      </p:pic>
      <p:grpSp>
        <p:nvGrpSpPr>
          <p:cNvPr id="13" name="Group 12">
            <a:extLst>
              <a:ext uri="{FF2B5EF4-FFF2-40B4-BE49-F238E27FC236}">
                <a16:creationId xmlns:a16="http://schemas.microsoft.com/office/drawing/2014/main" id="{13766269-6E7C-3C46-B2EB-C8A46C366153}"/>
              </a:ext>
            </a:extLst>
          </p:cNvPr>
          <p:cNvGrpSpPr/>
          <p:nvPr/>
        </p:nvGrpSpPr>
        <p:grpSpPr>
          <a:xfrm>
            <a:off x="91903" y="1737363"/>
            <a:ext cx="2412181" cy="3148904"/>
            <a:chOff x="1497011" y="2622883"/>
            <a:chExt cx="2117912" cy="2741681"/>
          </a:xfrm>
        </p:grpSpPr>
        <p:pic>
          <p:nvPicPr>
            <p:cNvPr id="9" name="Picture 8">
              <a:extLst>
                <a:ext uri="{FF2B5EF4-FFF2-40B4-BE49-F238E27FC236}">
                  <a16:creationId xmlns:a16="http://schemas.microsoft.com/office/drawing/2014/main" id="{E80D3342-DCD1-B846-B13B-63FB4877C448}"/>
                </a:ext>
              </a:extLst>
            </p:cNvPr>
            <p:cNvPicPr>
              <a:picLocks noChangeAspect="1"/>
            </p:cNvPicPr>
            <p:nvPr/>
          </p:nvPicPr>
          <p:blipFill>
            <a:blip r:embed="rId4"/>
            <a:stretch>
              <a:fillRect/>
            </a:stretch>
          </p:blipFill>
          <p:spPr>
            <a:xfrm>
              <a:off x="1497011" y="2622883"/>
              <a:ext cx="2117912" cy="2741681"/>
            </a:xfrm>
            <a:prstGeom prst="rect">
              <a:avLst/>
            </a:prstGeom>
          </p:spPr>
        </p:pic>
        <p:cxnSp>
          <p:nvCxnSpPr>
            <p:cNvPr id="12" name="Straight Connector 11">
              <a:extLst>
                <a:ext uri="{FF2B5EF4-FFF2-40B4-BE49-F238E27FC236}">
                  <a16:creationId xmlns:a16="http://schemas.microsoft.com/office/drawing/2014/main" id="{A0959788-52C7-2D4D-B338-F6A571E06CD7}"/>
                </a:ext>
              </a:extLst>
            </p:cNvPr>
            <p:cNvCxnSpPr/>
            <p:nvPr/>
          </p:nvCxnSpPr>
          <p:spPr>
            <a:xfrm>
              <a:off x="1497011" y="5364564"/>
              <a:ext cx="2117912" cy="0"/>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52891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CDA96A4-656A-E343-ABC9-A833FF19550D}"/>
              </a:ext>
            </a:extLst>
          </p:cNvPr>
          <p:cNvSpPr/>
          <p:nvPr/>
        </p:nvSpPr>
        <p:spPr>
          <a:xfrm>
            <a:off x="860491" y="1410346"/>
            <a:ext cx="10530763" cy="46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close up of a map&#10;&#10;Description generated with high confidence">
            <a:extLst>
              <a:ext uri="{FF2B5EF4-FFF2-40B4-BE49-F238E27FC236}">
                <a16:creationId xmlns:a16="http://schemas.microsoft.com/office/drawing/2014/main" id="{C82FFE98-D29B-4823-9E43-7B4E9ABBC03D}"/>
              </a:ext>
            </a:extLst>
          </p:cNvPr>
          <p:cNvPicPr>
            <a:picLocks noGrp="1" noChangeAspect="1"/>
          </p:cNvPicPr>
          <p:nvPr>
            <p:ph idx="1"/>
          </p:nvPr>
        </p:nvPicPr>
        <p:blipFill>
          <a:blip r:embed="rId3"/>
          <a:stretch>
            <a:fillRect/>
          </a:stretch>
        </p:blipFill>
        <p:spPr>
          <a:xfrm>
            <a:off x="3032224" y="752640"/>
            <a:ext cx="8595533" cy="5569214"/>
          </a:xfrm>
          <a:prstGeom prst="rect">
            <a:avLst/>
          </a:prstGeom>
        </p:spPr>
      </p:pic>
      <p:sp>
        <p:nvSpPr>
          <p:cNvPr id="2" name="Title 1">
            <a:extLst>
              <a:ext uri="{FF2B5EF4-FFF2-40B4-BE49-F238E27FC236}">
                <a16:creationId xmlns:a16="http://schemas.microsoft.com/office/drawing/2014/main" id="{3DF27647-68F9-2C45-880D-A19807012041}"/>
              </a:ext>
            </a:extLst>
          </p:cNvPr>
          <p:cNvSpPr>
            <a:spLocks noGrp="1"/>
          </p:cNvSpPr>
          <p:nvPr>
            <p:ph type="title"/>
          </p:nvPr>
        </p:nvSpPr>
        <p:spPr>
          <a:xfrm>
            <a:off x="1096994" y="3976"/>
            <a:ext cx="10055781" cy="1450757"/>
          </a:xfrm>
        </p:spPr>
        <p:txBody>
          <a:bodyPr anchor="t"/>
          <a:lstStyle/>
          <a:p>
            <a:r>
              <a:rPr lang="en-US" dirty="0"/>
              <a:t>Architecture Diagram</a:t>
            </a:r>
          </a:p>
        </p:txBody>
      </p:sp>
      <p:sp>
        <p:nvSpPr>
          <p:cNvPr id="3" name="Slide Number Placeholder 2">
            <a:extLst>
              <a:ext uri="{FF2B5EF4-FFF2-40B4-BE49-F238E27FC236}">
                <a16:creationId xmlns:a16="http://schemas.microsoft.com/office/drawing/2014/main" id="{21F8584B-CE6E-2C41-A7DE-4ABD1C3B8737}"/>
              </a:ext>
            </a:extLst>
          </p:cNvPr>
          <p:cNvSpPr>
            <a:spLocks noGrp="1"/>
          </p:cNvSpPr>
          <p:nvPr>
            <p:ph type="sldNum" sz="quarter" idx="12"/>
          </p:nvPr>
        </p:nvSpPr>
        <p:spPr/>
        <p:txBody>
          <a:bodyPr/>
          <a:lstStyle/>
          <a:p>
            <a:fld id="{F0271AED-B47B-40BA-8DFB-EF1408D3F07E}" type="slidenum">
              <a:rPr lang="en-US" smtClean="0"/>
              <a:t>9</a:t>
            </a:fld>
            <a:endParaRPr lang="en-US"/>
          </a:p>
        </p:txBody>
      </p:sp>
      <p:pic>
        <p:nvPicPr>
          <p:cNvPr id="18" name="Picture 17">
            <a:extLst>
              <a:ext uri="{FF2B5EF4-FFF2-40B4-BE49-F238E27FC236}">
                <a16:creationId xmlns:a16="http://schemas.microsoft.com/office/drawing/2014/main" id="{5B036D11-7624-AB4F-9DD0-20E7301CE0A4}"/>
              </a:ext>
            </a:extLst>
          </p:cNvPr>
          <p:cNvPicPr>
            <a:picLocks noChangeAspect="1"/>
          </p:cNvPicPr>
          <p:nvPr/>
        </p:nvPicPr>
        <p:blipFill>
          <a:blip r:embed="rId4"/>
          <a:stretch>
            <a:fillRect/>
          </a:stretch>
        </p:blipFill>
        <p:spPr>
          <a:xfrm>
            <a:off x="334338" y="1163941"/>
            <a:ext cx="2461383" cy="4793220"/>
          </a:xfrm>
          <a:prstGeom prst="rect">
            <a:avLst/>
          </a:prstGeom>
        </p:spPr>
      </p:pic>
      <p:sp>
        <p:nvSpPr>
          <p:cNvPr id="29" name="Rectangle 28">
            <a:extLst>
              <a:ext uri="{FF2B5EF4-FFF2-40B4-BE49-F238E27FC236}">
                <a16:creationId xmlns:a16="http://schemas.microsoft.com/office/drawing/2014/main" id="{92CF81C2-C985-9644-A764-77230759943D}"/>
              </a:ext>
            </a:extLst>
          </p:cNvPr>
          <p:cNvSpPr/>
          <p:nvPr/>
        </p:nvSpPr>
        <p:spPr>
          <a:xfrm>
            <a:off x="387925" y="4336473"/>
            <a:ext cx="2338521" cy="775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4ACBE80-61AC-2545-98BE-71E528B44361}"/>
              </a:ext>
            </a:extLst>
          </p:cNvPr>
          <p:cNvGrpSpPr/>
          <p:nvPr/>
        </p:nvGrpSpPr>
        <p:grpSpPr>
          <a:xfrm>
            <a:off x="4781751" y="1295515"/>
            <a:ext cx="2957811" cy="4084794"/>
            <a:chOff x="4781751" y="1295515"/>
            <a:chExt cx="2957811" cy="4084794"/>
          </a:xfrm>
        </p:grpSpPr>
        <p:sp>
          <p:nvSpPr>
            <p:cNvPr id="30" name="Freeform 29">
              <a:extLst>
                <a:ext uri="{FF2B5EF4-FFF2-40B4-BE49-F238E27FC236}">
                  <a16:creationId xmlns:a16="http://schemas.microsoft.com/office/drawing/2014/main" id="{146A7508-D4E5-5846-9BB0-EA57FB289C5F}"/>
                </a:ext>
              </a:extLst>
            </p:cNvPr>
            <p:cNvSpPr/>
            <p:nvPr/>
          </p:nvSpPr>
          <p:spPr>
            <a:xfrm>
              <a:off x="4781751" y="1295515"/>
              <a:ext cx="1465576" cy="2311984"/>
            </a:xfrm>
            <a:custGeom>
              <a:avLst/>
              <a:gdLst>
                <a:gd name="connsiteX0" fmla="*/ 568171 w 1205481"/>
                <a:gd name="connsiteY0" fmla="*/ 27709 h 1537855"/>
                <a:gd name="connsiteX1" fmla="*/ 568171 w 1205481"/>
                <a:gd name="connsiteY1" fmla="*/ 27709 h 1537855"/>
                <a:gd name="connsiteX2" fmla="*/ 443481 w 1205481"/>
                <a:gd name="connsiteY2" fmla="*/ 41564 h 1537855"/>
                <a:gd name="connsiteX3" fmla="*/ 360353 w 1205481"/>
                <a:gd name="connsiteY3" fmla="*/ 13855 h 1537855"/>
                <a:gd name="connsiteX4" fmla="*/ 318790 w 1205481"/>
                <a:gd name="connsiteY4" fmla="*/ 0 h 1537855"/>
                <a:gd name="connsiteX5" fmla="*/ 221808 w 1205481"/>
                <a:gd name="connsiteY5" fmla="*/ 41564 h 1537855"/>
                <a:gd name="connsiteX6" fmla="*/ 180244 w 1205481"/>
                <a:gd name="connsiteY6" fmla="*/ 55419 h 1537855"/>
                <a:gd name="connsiteX7" fmla="*/ 138681 w 1205481"/>
                <a:gd name="connsiteY7" fmla="*/ 83128 h 1537855"/>
                <a:gd name="connsiteX8" fmla="*/ 55553 w 1205481"/>
                <a:gd name="connsiteY8" fmla="*/ 110837 h 1537855"/>
                <a:gd name="connsiteX9" fmla="*/ 13990 w 1205481"/>
                <a:gd name="connsiteY9" fmla="*/ 124691 h 1537855"/>
                <a:gd name="connsiteX10" fmla="*/ 13990 w 1205481"/>
                <a:gd name="connsiteY10" fmla="*/ 207819 h 1537855"/>
                <a:gd name="connsiteX11" fmla="*/ 41699 w 1205481"/>
                <a:gd name="connsiteY11" fmla="*/ 332509 h 1537855"/>
                <a:gd name="connsiteX12" fmla="*/ 97117 w 1205481"/>
                <a:gd name="connsiteY12" fmla="*/ 415637 h 1537855"/>
                <a:gd name="connsiteX13" fmla="*/ 124826 w 1205481"/>
                <a:gd name="connsiteY13" fmla="*/ 457200 h 1537855"/>
                <a:gd name="connsiteX14" fmla="*/ 138681 w 1205481"/>
                <a:gd name="connsiteY14" fmla="*/ 512619 h 1537855"/>
                <a:gd name="connsiteX15" fmla="*/ 194099 w 1205481"/>
                <a:gd name="connsiteY15" fmla="*/ 609600 h 1537855"/>
                <a:gd name="connsiteX16" fmla="*/ 221808 w 1205481"/>
                <a:gd name="connsiteY16" fmla="*/ 665019 h 1537855"/>
                <a:gd name="connsiteX17" fmla="*/ 332644 w 1205481"/>
                <a:gd name="connsiteY17" fmla="*/ 817419 h 1537855"/>
                <a:gd name="connsiteX18" fmla="*/ 388062 w 1205481"/>
                <a:gd name="connsiteY18" fmla="*/ 900546 h 1537855"/>
                <a:gd name="connsiteX19" fmla="*/ 415771 w 1205481"/>
                <a:gd name="connsiteY19" fmla="*/ 942109 h 1537855"/>
                <a:gd name="connsiteX20" fmla="*/ 512753 w 1205481"/>
                <a:gd name="connsiteY20" fmla="*/ 1066800 h 1537855"/>
                <a:gd name="connsiteX21" fmla="*/ 568171 w 1205481"/>
                <a:gd name="connsiteY21" fmla="*/ 1149928 h 1537855"/>
                <a:gd name="connsiteX22" fmla="*/ 623590 w 1205481"/>
                <a:gd name="connsiteY22" fmla="*/ 1233055 h 1537855"/>
                <a:gd name="connsiteX23" fmla="*/ 651299 w 1205481"/>
                <a:gd name="connsiteY23" fmla="*/ 1274619 h 1537855"/>
                <a:gd name="connsiteX24" fmla="*/ 692862 w 1205481"/>
                <a:gd name="connsiteY24" fmla="*/ 1316182 h 1537855"/>
                <a:gd name="connsiteX25" fmla="*/ 748281 w 1205481"/>
                <a:gd name="connsiteY25" fmla="*/ 1385455 h 1537855"/>
                <a:gd name="connsiteX26" fmla="*/ 872971 w 1205481"/>
                <a:gd name="connsiteY26" fmla="*/ 1454728 h 1537855"/>
                <a:gd name="connsiteX27" fmla="*/ 942244 w 1205481"/>
                <a:gd name="connsiteY27" fmla="*/ 1510146 h 1537855"/>
                <a:gd name="connsiteX28" fmla="*/ 1025371 w 1205481"/>
                <a:gd name="connsiteY28" fmla="*/ 1537855 h 1537855"/>
                <a:gd name="connsiteX29" fmla="*/ 1136208 w 1205481"/>
                <a:gd name="connsiteY29" fmla="*/ 1524000 h 1537855"/>
                <a:gd name="connsiteX30" fmla="*/ 1163917 w 1205481"/>
                <a:gd name="connsiteY30" fmla="*/ 1482437 h 1537855"/>
                <a:gd name="connsiteX31" fmla="*/ 1191626 w 1205481"/>
                <a:gd name="connsiteY31" fmla="*/ 1385455 h 1537855"/>
                <a:gd name="connsiteX32" fmla="*/ 1205481 w 1205481"/>
                <a:gd name="connsiteY32" fmla="*/ 1343891 h 1537855"/>
                <a:gd name="connsiteX33" fmla="*/ 1191626 w 1205481"/>
                <a:gd name="connsiteY33" fmla="*/ 1302328 h 1537855"/>
                <a:gd name="connsiteX34" fmla="*/ 1163917 w 1205481"/>
                <a:gd name="connsiteY34" fmla="*/ 955964 h 1537855"/>
                <a:gd name="connsiteX35" fmla="*/ 1136208 w 1205481"/>
                <a:gd name="connsiteY35" fmla="*/ 789709 h 1537855"/>
                <a:gd name="connsiteX36" fmla="*/ 1094644 w 1205481"/>
                <a:gd name="connsiteY36" fmla="*/ 526473 h 1537855"/>
                <a:gd name="connsiteX37" fmla="*/ 1066935 w 1205481"/>
                <a:gd name="connsiteY37" fmla="*/ 429491 h 1537855"/>
                <a:gd name="connsiteX38" fmla="*/ 1053081 w 1205481"/>
                <a:gd name="connsiteY38" fmla="*/ 360219 h 1537855"/>
                <a:gd name="connsiteX39" fmla="*/ 1039226 w 1205481"/>
                <a:gd name="connsiteY39" fmla="*/ 318655 h 1537855"/>
                <a:gd name="connsiteX40" fmla="*/ 983808 w 1205481"/>
                <a:gd name="connsiteY40" fmla="*/ 166255 h 1537855"/>
                <a:gd name="connsiteX41" fmla="*/ 942244 w 1205481"/>
                <a:gd name="connsiteY41" fmla="*/ 124691 h 1537855"/>
                <a:gd name="connsiteX42" fmla="*/ 900681 w 1205481"/>
                <a:gd name="connsiteY42" fmla="*/ 96982 h 1537855"/>
                <a:gd name="connsiteX43" fmla="*/ 748281 w 1205481"/>
                <a:gd name="connsiteY43" fmla="*/ 83128 h 1537855"/>
                <a:gd name="connsiteX44" fmla="*/ 665153 w 1205481"/>
                <a:gd name="connsiteY44" fmla="*/ 55419 h 1537855"/>
                <a:gd name="connsiteX45" fmla="*/ 568171 w 1205481"/>
                <a:gd name="connsiteY45" fmla="*/ 27709 h 1537855"/>
                <a:gd name="connsiteX0" fmla="*/ 631250 w 1268560"/>
                <a:gd name="connsiteY0" fmla="*/ 706135 h 2216281"/>
                <a:gd name="connsiteX1" fmla="*/ 631250 w 1268560"/>
                <a:gd name="connsiteY1" fmla="*/ 706135 h 2216281"/>
                <a:gd name="connsiteX2" fmla="*/ 506560 w 1268560"/>
                <a:gd name="connsiteY2" fmla="*/ 719990 h 2216281"/>
                <a:gd name="connsiteX3" fmla="*/ 423432 w 1268560"/>
                <a:gd name="connsiteY3" fmla="*/ 692281 h 2216281"/>
                <a:gd name="connsiteX4" fmla="*/ 18075 w 1268560"/>
                <a:gd name="connsiteY4" fmla="*/ 0 h 2216281"/>
                <a:gd name="connsiteX5" fmla="*/ 284887 w 1268560"/>
                <a:gd name="connsiteY5" fmla="*/ 719990 h 2216281"/>
                <a:gd name="connsiteX6" fmla="*/ 243323 w 1268560"/>
                <a:gd name="connsiteY6" fmla="*/ 733845 h 2216281"/>
                <a:gd name="connsiteX7" fmla="*/ 201760 w 1268560"/>
                <a:gd name="connsiteY7" fmla="*/ 761554 h 2216281"/>
                <a:gd name="connsiteX8" fmla="*/ 118632 w 1268560"/>
                <a:gd name="connsiteY8" fmla="*/ 789263 h 2216281"/>
                <a:gd name="connsiteX9" fmla="*/ 77069 w 1268560"/>
                <a:gd name="connsiteY9" fmla="*/ 803117 h 2216281"/>
                <a:gd name="connsiteX10" fmla="*/ 77069 w 1268560"/>
                <a:gd name="connsiteY10" fmla="*/ 886245 h 2216281"/>
                <a:gd name="connsiteX11" fmla="*/ 104778 w 1268560"/>
                <a:gd name="connsiteY11" fmla="*/ 1010935 h 2216281"/>
                <a:gd name="connsiteX12" fmla="*/ 160196 w 1268560"/>
                <a:gd name="connsiteY12" fmla="*/ 1094063 h 2216281"/>
                <a:gd name="connsiteX13" fmla="*/ 187905 w 1268560"/>
                <a:gd name="connsiteY13" fmla="*/ 1135626 h 2216281"/>
                <a:gd name="connsiteX14" fmla="*/ 201760 w 1268560"/>
                <a:gd name="connsiteY14" fmla="*/ 1191045 h 2216281"/>
                <a:gd name="connsiteX15" fmla="*/ 257178 w 1268560"/>
                <a:gd name="connsiteY15" fmla="*/ 1288026 h 2216281"/>
                <a:gd name="connsiteX16" fmla="*/ 284887 w 1268560"/>
                <a:gd name="connsiteY16" fmla="*/ 1343445 h 2216281"/>
                <a:gd name="connsiteX17" fmla="*/ 395723 w 1268560"/>
                <a:gd name="connsiteY17" fmla="*/ 1495845 h 2216281"/>
                <a:gd name="connsiteX18" fmla="*/ 451141 w 1268560"/>
                <a:gd name="connsiteY18" fmla="*/ 1578972 h 2216281"/>
                <a:gd name="connsiteX19" fmla="*/ 478850 w 1268560"/>
                <a:gd name="connsiteY19" fmla="*/ 1620535 h 2216281"/>
                <a:gd name="connsiteX20" fmla="*/ 575832 w 1268560"/>
                <a:gd name="connsiteY20" fmla="*/ 1745226 h 2216281"/>
                <a:gd name="connsiteX21" fmla="*/ 631250 w 1268560"/>
                <a:gd name="connsiteY21" fmla="*/ 1828354 h 2216281"/>
                <a:gd name="connsiteX22" fmla="*/ 686669 w 1268560"/>
                <a:gd name="connsiteY22" fmla="*/ 1911481 h 2216281"/>
                <a:gd name="connsiteX23" fmla="*/ 714378 w 1268560"/>
                <a:gd name="connsiteY23" fmla="*/ 1953045 h 2216281"/>
                <a:gd name="connsiteX24" fmla="*/ 755941 w 1268560"/>
                <a:gd name="connsiteY24" fmla="*/ 1994608 h 2216281"/>
                <a:gd name="connsiteX25" fmla="*/ 811360 w 1268560"/>
                <a:gd name="connsiteY25" fmla="*/ 2063881 h 2216281"/>
                <a:gd name="connsiteX26" fmla="*/ 936050 w 1268560"/>
                <a:gd name="connsiteY26" fmla="*/ 2133154 h 2216281"/>
                <a:gd name="connsiteX27" fmla="*/ 1005323 w 1268560"/>
                <a:gd name="connsiteY27" fmla="*/ 2188572 h 2216281"/>
                <a:gd name="connsiteX28" fmla="*/ 1088450 w 1268560"/>
                <a:gd name="connsiteY28" fmla="*/ 2216281 h 2216281"/>
                <a:gd name="connsiteX29" fmla="*/ 1199287 w 1268560"/>
                <a:gd name="connsiteY29" fmla="*/ 2202426 h 2216281"/>
                <a:gd name="connsiteX30" fmla="*/ 1226996 w 1268560"/>
                <a:gd name="connsiteY30" fmla="*/ 2160863 h 2216281"/>
                <a:gd name="connsiteX31" fmla="*/ 1254705 w 1268560"/>
                <a:gd name="connsiteY31" fmla="*/ 2063881 h 2216281"/>
                <a:gd name="connsiteX32" fmla="*/ 1268560 w 1268560"/>
                <a:gd name="connsiteY32" fmla="*/ 2022317 h 2216281"/>
                <a:gd name="connsiteX33" fmla="*/ 1254705 w 1268560"/>
                <a:gd name="connsiteY33" fmla="*/ 1980754 h 2216281"/>
                <a:gd name="connsiteX34" fmla="*/ 1226996 w 1268560"/>
                <a:gd name="connsiteY34" fmla="*/ 1634390 h 2216281"/>
                <a:gd name="connsiteX35" fmla="*/ 1199287 w 1268560"/>
                <a:gd name="connsiteY35" fmla="*/ 1468135 h 2216281"/>
                <a:gd name="connsiteX36" fmla="*/ 1157723 w 1268560"/>
                <a:gd name="connsiteY36" fmla="*/ 1204899 h 2216281"/>
                <a:gd name="connsiteX37" fmla="*/ 1130014 w 1268560"/>
                <a:gd name="connsiteY37" fmla="*/ 1107917 h 2216281"/>
                <a:gd name="connsiteX38" fmla="*/ 1116160 w 1268560"/>
                <a:gd name="connsiteY38" fmla="*/ 1038645 h 2216281"/>
                <a:gd name="connsiteX39" fmla="*/ 1102305 w 1268560"/>
                <a:gd name="connsiteY39" fmla="*/ 997081 h 2216281"/>
                <a:gd name="connsiteX40" fmla="*/ 1046887 w 1268560"/>
                <a:gd name="connsiteY40" fmla="*/ 844681 h 2216281"/>
                <a:gd name="connsiteX41" fmla="*/ 1005323 w 1268560"/>
                <a:gd name="connsiteY41" fmla="*/ 803117 h 2216281"/>
                <a:gd name="connsiteX42" fmla="*/ 963760 w 1268560"/>
                <a:gd name="connsiteY42" fmla="*/ 775408 h 2216281"/>
                <a:gd name="connsiteX43" fmla="*/ 811360 w 1268560"/>
                <a:gd name="connsiteY43" fmla="*/ 761554 h 2216281"/>
                <a:gd name="connsiteX44" fmla="*/ 728232 w 1268560"/>
                <a:gd name="connsiteY44" fmla="*/ 733845 h 2216281"/>
                <a:gd name="connsiteX45" fmla="*/ 631250 w 1268560"/>
                <a:gd name="connsiteY45" fmla="*/ 706135 h 2216281"/>
                <a:gd name="connsiteX0" fmla="*/ 804932 w 1442242"/>
                <a:gd name="connsiteY0" fmla="*/ 706135 h 2216281"/>
                <a:gd name="connsiteX1" fmla="*/ 804932 w 1442242"/>
                <a:gd name="connsiteY1" fmla="*/ 706135 h 2216281"/>
                <a:gd name="connsiteX2" fmla="*/ 680242 w 1442242"/>
                <a:gd name="connsiteY2" fmla="*/ 719990 h 2216281"/>
                <a:gd name="connsiteX3" fmla="*/ 597114 w 1442242"/>
                <a:gd name="connsiteY3" fmla="*/ 692281 h 2216281"/>
                <a:gd name="connsiteX4" fmla="*/ 191757 w 1442242"/>
                <a:gd name="connsiteY4" fmla="*/ 0 h 2216281"/>
                <a:gd name="connsiteX5" fmla="*/ 458569 w 1442242"/>
                <a:gd name="connsiteY5" fmla="*/ 719990 h 2216281"/>
                <a:gd name="connsiteX6" fmla="*/ 417005 w 1442242"/>
                <a:gd name="connsiteY6" fmla="*/ 733845 h 2216281"/>
                <a:gd name="connsiteX7" fmla="*/ 1816 w 1442242"/>
                <a:gd name="connsiteY7" fmla="*/ 161786 h 2216281"/>
                <a:gd name="connsiteX8" fmla="*/ 292314 w 1442242"/>
                <a:gd name="connsiteY8" fmla="*/ 789263 h 2216281"/>
                <a:gd name="connsiteX9" fmla="*/ 250751 w 1442242"/>
                <a:gd name="connsiteY9" fmla="*/ 803117 h 2216281"/>
                <a:gd name="connsiteX10" fmla="*/ 250751 w 1442242"/>
                <a:gd name="connsiteY10" fmla="*/ 886245 h 2216281"/>
                <a:gd name="connsiteX11" fmla="*/ 278460 w 1442242"/>
                <a:gd name="connsiteY11" fmla="*/ 1010935 h 2216281"/>
                <a:gd name="connsiteX12" fmla="*/ 333878 w 1442242"/>
                <a:gd name="connsiteY12" fmla="*/ 1094063 h 2216281"/>
                <a:gd name="connsiteX13" fmla="*/ 361587 w 1442242"/>
                <a:gd name="connsiteY13" fmla="*/ 1135626 h 2216281"/>
                <a:gd name="connsiteX14" fmla="*/ 375442 w 1442242"/>
                <a:gd name="connsiteY14" fmla="*/ 1191045 h 2216281"/>
                <a:gd name="connsiteX15" fmla="*/ 430860 w 1442242"/>
                <a:gd name="connsiteY15" fmla="*/ 1288026 h 2216281"/>
                <a:gd name="connsiteX16" fmla="*/ 458569 w 1442242"/>
                <a:gd name="connsiteY16" fmla="*/ 1343445 h 2216281"/>
                <a:gd name="connsiteX17" fmla="*/ 569405 w 1442242"/>
                <a:gd name="connsiteY17" fmla="*/ 1495845 h 2216281"/>
                <a:gd name="connsiteX18" fmla="*/ 624823 w 1442242"/>
                <a:gd name="connsiteY18" fmla="*/ 1578972 h 2216281"/>
                <a:gd name="connsiteX19" fmla="*/ 652532 w 1442242"/>
                <a:gd name="connsiteY19" fmla="*/ 1620535 h 2216281"/>
                <a:gd name="connsiteX20" fmla="*/ 749514 w 1442242"/>
                <a:gd name="connsiteY20" fmla="*/ 1745226 h 2216281"/>
                <a:gd name="connsiteX21" fmla="*/ 804932 w 1442242"/>
                <a:gd name="connsiteY21" fmla="*/ 1828354 h 2216281"/>
                <a:gd name="connsiteX22" fmla="*/ 860351 w 1442242"/>
                <a:gd name="connsiteY22" fmla="*/ 1911481 h 2216281"/>
                <a:gd name="connsiteX23" fmla="*/ 888060 w 1442242"/>
                <a:gd name="connsiteY23" fmla="*/ 1953045 h 2216281"/>
                <a:gd name="connsiteX24" fmla="*/ 929623 w 1442242"/>
                <a:gd name="connsiteY24" fmla="*/ 1994608 h 2216281"/>
                <a:gd name="connsiteX25" fmla="*/ 985042 w 1442242"/>
                <a:gd name="connsiteY25" fmla="*/ 2063881 h 2216281"/>
                <a:gd name="connsiteX26" fmla="*/ 1109732 w 1442242"/>
                <a:gd name="connsiteY26" fmla="*/ 2133154 h 2216281"/>
                <a:gd name="connsiteX27" fmla="*/ 1179005 w 1442242"/>
                <a:gd name="connsiteY27" fmla="*/ 2188572 h 2216281"/>
                <a:gd name="connsiteX28" fmla="*/ 1262132 w 1442242"/>
                <a:gd name="connsiteY28" fmla="*/ 2216281 h 2216281"/>
                <a:gd name="connsiteX29" fmla="*/ 1372969 w 1442242"/>
                <a:gd name="connsiteY29" fmla="*/ 2202426 h 2216281"/>
                <a:gd name="connsiteX30" fmla="*/ 1400678 w 1442242"/>
                <a:gd name="connsiteY30" fmla="*/ 2160863 h 2216281"/>
                <a:gd name="connsiteX31" fmla="*/ 1428387 w 1442242"/>
                <a:gd name="connsiteY31" fmla="*/ 2063881 h 2216281"/>
                <a:gd name="connsiteX32" fmla="*/ 1442242 w 1442242"/>
                <a:gd name="connsiteY32" fmla="*/ 2022317 h 2216281"/>
                <a:gd name="connsiteX33" fmla="*/ 1428387 w 1442242"/>
                <a:gd name="connsiteY33" fmla="*/ 1980754 h 2216281"/>
                <a:gd name="connsiteX34" fmla="*/ 1400678 w 1442242"/>
                <a:gd name="connsiteY34" fmla="*/ 1634390 h 2216281"/>
                <a:gd name="connsiteX35" fmla="*/ 1372969 w 1442242"/>
                <a:gd name="connsiteY35" fmla="*/ 1468135 h 2216281"/>
                <a:gd name="connsiteX36" fmla="*/ 1331405 w 1442242"/>
                <a:gd name="connsiteY36" fmla="*/ 1204899 h 2216281"/>
                <a:gd name="connsiteX37" fmla="*/ 1303696 w 1442242"/>
                <a:gd name="connsiteY37" fmla="*/ 1107917 h 2216281"/>
                <a:gd name="connsiteX38" fmla="*/ 1289842 w 1442242"/>
                <a:gd name="connsiteY38" fmla="*/ 1038645 h 2216281"/>
                <a:gd name="connsiteX39" fmla="*/ 1275987 w 1442242"/>
                <a:gd name="connsiteY39" fmla="*/ 997081 h 2216281"/>
                <a:gd name="connsiteX40" fmla="*/ 1220569 w 1442242"/>
                <a:gd name="connsiteY40" fmla="*/ 844681 h 2216281"/>
                <a:gd name="connsiteX41" fmla="*/ 1179005 w 1442242"/>
                <a:gd name="connsiteY41" fmla="*/ 803117 h 2216281"/>
                <a:gd name="connsiteX42" fmla="*/ 1137442 w 1442242"/>
                <a:gd name="connsiteY42" fmla="*/ 775408 h 2216281"/>
                <a:gd name="connsiteX43" fmla="*/ 985042 w 1442242"/>
                <a:gd name="connsiteY43" fmla="*/ 761554 h 2216281"/>
                <a:gd name="connsiteX44" fmla="*/ 901914 w 1442242"/>
                <a:gd name="connsiteY44" fmla="*/ 733845 h 2216281"/>
                <a:gd name="connsiteX45" fmla="*/ 804932 w 1442242"/>
                <a:gd name="connsiteY45" fmla="*/ 706135 h 2216281"/>
                <a:gd name="connsiteX0" fmla="*/ 818340 w 1455650"/>
                <a:gd name="connsiteY0" fmla="*/ 706135 h 2216281"/>
                <a:gd name="connsiteX1" fmla="*/ 818340 w 1455650"/>
                <a:gd name="connsiteY1" fmla="*/ 706135 h 2216281"/>
                <a:gd name="connsiteX2" fmla="*/ 693650 w 1455650"/>
                <a:gd name="connsiteY2" fmla="*/ 719990 h 2216281"/>
                <a:gd name="connsiteX3" fmla="*/ 610522 w 1455650"/>
                <a:gd name="connsiteY3" fmla="*/ 692281 h 2216281"/>
                <a:gd name="connsiteX4" fmla="*/ 205165 w 1455650"/>
                <a:gd name="connsiteY4" fmla="*/ 0 h 2216281"/>
                <a:gd name="connsiteX5" fmla="*/ 471977 w 1455650"/>
                <a:gd name="connsiteY5" fmla="*/ 719990 h 2216281"/>
                <a:gd name="connsiteX6" fmla="*/ 86284 w 1455650"/>
                <a:gd name="connsiteY6" fmla="*/ 55420 h 2216281"/>
                <a:gd name="connsiteX7" fmla="*/ 15224 w 1455650"/>
                <a:gd name="connsiteY7" fmla="*/ 161786 h 2216281"/>
                <a:gd name="connsiteX8" fmla="*/ 305722 w 1455650"/>
                <a:gd name="connsiteY8" fmla="*/ 789263 h 2216281"/>
                <a:gd name="connsiteX9" fmla="*/ 264159 w 1455650"/>
                <a:gd name="connsiteY9" fmla="*/ 803117 h 2216281"/>
                <a:gd name="connsiteX10" fmla="*/ 264159 w 1455650"/>
                <a:gd name="connsiteY10" fmla="*/ 886245 h 2216281"/>
                <a:gd name="connsiteX11" fmla="*/ 291868 w 1455650"/>
                <a:gd name="connsiteY11" fmla="*/ 1010935 h 2216281"/>
                <a:gd name="connsiteX12" fmla="*/ 347286 w 1455650"/>
                <a:gd name="connsiteY12" fmla="*/ 1094063 h 2216281"/>
                <a:gd name="connsiteX13" fmla="*/ 374995 w 1455650"/>
                <a:gd name="connsiteY13" fmla="*/ 1135626 h 2216281"/>
                <a:gd name="connsiteX14" fmla="*/ 388850 w 1455650"/>
                <a:gd name="connsiteY14" fmla="*/ 1191045 h 2216281"/>
                <a:gd name="connsiteX15" fmla="*/ 444268 w 1455650"/>
                <a:gd name="connsiteY15" fmla="*/ 1288026 h 2216281"/>
                <a:gd name="connsiteX16" fmla="*/ 471977 w 1455650"/>
                <a:gd name="connsiteY16" fmla="*/ 1343445 h 2216281"/>
                <a:gd name="connsiteX17" fmla="*/ 582813 w 1455650"/>
                <a:gd name="connsiteY17" fmla="*/ 1495845 h 2216281"/>
                <a:gd name="connsiteX18" fmla="*/ 638231 w 1455650"/>
                <a:gd name="connsiteY18" fmla="*/ 1578972 h 2216281"/>
                <a:gd name="connsiteX19" fmla="*/ 665940 w 1455650"/>
                <a:gd name="connsiteY19" fmla="*/ 1620535 h 2216281"/>
                <a:gd name="connsiteX20" fmla="*/ 762922 w 1455650"/>
                <a:gd name="connsiteY20" fmla="*/ 1745226 h 2216281"/>
                <a:gd name="connsiteX21" fmla="*/ 818340 w 1455650"/>
                <a:gd name="connsiteY21" fmla="*/ 1828354 h 2216281"/>
                <a:gd name="connsiteX22" fmla="*/ 873759 w 1455650"/>
                <a:gd name="connsiteY22" fmla="*/ 1911481 h 2216281"/>
                <a:gd name="connsiteX23" fmla="*/ 901468 w 1455650"/>
                <a:gd name="connsiteY23" fmla="*/ 1953045 h 2216281"/>
                <a:gd name="connsiteX24" fmla="*/ 943031 w 1455650"/>
                <a:gd name="connsiteY24" fmla="*/ 1994608 h 2216281"/>
                <a:gd name="connsiteX25" fmla="*/ 998450 w 1455650"/>
                <a:gd name="connsiteY25" fmla="*/ 2063881 h 2216281"/>
                <a:gd name="connsiteX26" fmla="*/ 1123140 w 1455650"/>
                <a:gd name="connsiteY26" fmla="*/ 2133154 h 2216281"/>
                <a:gd name="connsiteX27" fmla="*/ 1192413 w 1455650"/>
                <a:gd name="connsiteY27" fmla="*/ 2188572 h 2216281"/>
                <a:gd name="connsiteX28" fmla="*/ 1275540 w 1455650"/>
                <a:gd name="connsiteY28" fmla="*/ 2216281 h 2216281"/>
                <a:gd name="connsiteX29" fmla="*/ 1386377 w 1455650"/>
                <a:gd name="connsiteY29" fmla="*/ 2202426 h 2216281"/>
                <a:gd name="connsiteX30" fmla="*/ 1414086 w 1455650"/>
                <a:gd name="connsiteY30" fmla="*/ 2160863 h 2216281"/>
                <a:gd name="connsiteX31" fmla="*/ 1441795 w 1455650"/>
                <a:gd name="connsiteY31" fmla="*/ 2063881 h 2216281"/>
                <a:gd name="connsiteX32" fmla="*/ 1455650 w 1455650"/>
                <a:gd name="connsiteY32" fmla="*/ 2022317 h 2216281"/>
                <a:gd name="connsiteX33" fmla="*/ 1441795 w 1455650"/>
                <a:gd name="connsiteY33" fmla="*/ 1980754 h 2216281"/>
                <a:gd name="connsiteX34" fmla="*/ 1414086 w 1455650"/>
                <a:gd name="connsiteY34" fmla="*/ 1634390 h 2216281"/>
                <a:gd name="connsiteX35" fmla="*/ 1386377 w 1455650"/>
                <a:gd name="connsiteY35" fmla="*/ 1468135 h 2216281"/>
                <a:gd name="connsiteX36" fmla="*/ 1344813 w 1455650"/>
                <a:gd name="connsiteY36" fmla="*/ 1204899 h 2216281"/>
                <a:gd name="connsiteX37" fmla="*/ 1317104 w 1455650"/>
                <a:gd name="connsiteY37" fmla="*/ 1107917 h 2216281"/>
                <a:gd name="connsiteX38" fmla="*/ 1303250 w 1455650"/>
                <a:gd name="connsiteY38" fmla="*/ 1038645 h 2216281"/>
                <a:gd name="connsiteX39" fmla="*/ 1289395 w 1455650"/>
                <a:gd name="connsiteY39" fmla="*/ 997081 h 2216281"/>
                <a:gd name="connsiteX40" fmla="*/ 1233977 w 1455650"/>
                <a:gd name="connsiteY40" fmla="*/ 844681 h 2216281"/>
                <a:gd name="connsiteX41" fmla="*/ 1192413 w 1455650"/>
                <a:gd name="connsiteY41" fmla="*/ 803117 h 2216281"/>
                <a:gd name="connsiteX42" fmla="*/ 1150850 w 1455650"/>
                <a:gd name="connsiteY42" fmla="*/ 775408 h 2216281"/>
                <a:gd name="connsiteX43" fmla="*/ 998450 w 1455650"/>
                <a:gd name="connsiteY43" fmla="*/ 761554 h 2216281"/>
                <a:gd name="connsiteX44" fmla="*/ 915322 w 1455650"/>
                <a:gd name="connsiteY44" fmla="*/ 733845 h 2216281"/>
                <a:gd name="connsiteX45" fmla="*/ 818340 w 1455650"/>
                <a:gd name="connsiteY45" fmla="*/ 706135 h 2216281"/>
                <a:gd name="connsiteX0" fmla="*/ 811631 w 1448941"/>
                <a:gd name="connsiteY0" fmla="*/ 774690 h 2284836"/>
                <a:gd name="connsiteX1" fmla="*/ 811631 w 1448941"/>
                <a:gd name="connsiteY1" fmla="*/ 774690 h 2284836"/>
                <a:gd name="connsiteX2" fmla="*/ 686941 w 1448941"/>
                <a:gd name="connsiteY2" fmla="*/ 788545 h 2284836"/>
                <a:gd name="connsiteX3" fmla="*/ 603813 w 1448941"/>
                <a:gd name="connsiteY3" fmla="*/ 760836 h 2284836"/>
                <a:gd name="connsiteX4" fmla="*/ 198456 w 1448941"/>
                <a:gd name="connsiteY4" fmla="*/ 68555 h 2284836"/>
                <a:gd name="connsiteX5" fmla="*/ 101475 w 1448941"/>
                <a:gd name="connsiteY5" fmla="*/ 31461 h 2284836"/>
                <a:gd name="connsiteX6" fmla="*/ 79575 w 1448941"/>
                <a:gd name="connsiteY6" fmla="*/ 123975 h 2284836"/>
                <a:gd name="connsiteX7" fmla="*/ 8515 w 1448941"/>
                <a:gd name="connsiteY7" fmla="*/ 230341 h 2284836"/>
                <a:gd name="connsiteX8" fmla="*/ 299013 w 1448941"/>
                <a:gd name="connsiteY8" fmla="*/ 857818 h 2284836"/>
                <a:gd name="connsiteX9" fmla="*/ 257450 w 1448941"/>
                <a:gd name="connsiteY9" fmla="*/ 871672 h 2284836"/>
                <a:gd name="connsiteX10" fmla="*/ 257450 w 1448941"/>
                <a:gd name="connsiteY10" fmla="*/ 954800 h 2284836"/>
                <a:gd name="connsiteX11" fmla="*/ 285159 w 1448941"/>
                <a:gd name="connsiteY11" fmla="*/ 1079490 h 2284836"/>
                <a:gd name="connsiteX12" fmla="*/ 340577 w 1448941"/>
                <a:gd name="connsiteY12" fmla="*/ 1162618 h 2284836"/>
                <a:gd name="connsiteX13" fmla="*/ 368286 w 1448941"/>
                <a:gd name="connsiteY13" fmla="*/ 1204181 h 2284836"/>
                <a:gd name="connsiteX14" fmla="*/ 382141 w 1448941"/>
                <a:gd name="connsiteY14" fmla="*/ 1259600 h 2284836"/>
                <a:gd name="connsiteX15" fmla="*/ 437559 w 1448941"/>
                <a:gd name="connsiteY15" fmla="*/ 1356581 h 2284836"/>
                <a:gd name="connsiteX16" fmla="*/ 465268 w 1448941"/>
                <a:gd name="connsiteY16" fmla="*/ 1412000 h 2284836"/>
                <a:gd name="connsiteX17" fmla="*/ 576104 w 1448941"/>
                <a:gd name="connsiteY17" fmla="*/ 1564400 h 2284836"/>
                <a:gd name="connsiteX18" fmla="*/ 631522 w 1448941"/>
                <a:gd name="connsiteY18" fmla="*/ 1647527 h 2284836"/>
                <a:gd name="connsiteX19" fmla="*/ 659231 w 1448941"/>
                <a:gd name="connsiteY19" fmla="*/ 1689090 h 2284836"/>
                <a:gd name="connsiteX20" fmla="*/ 756213 w 1448941"/>
                <a:gd name="connsiteY20" fmla="*/ 1813781 h 2284836"/>
                <a:gd name="connsiteX21" fmla="*/ 811631 w 1448941"/>
                <a:gd name="connsiteY21" fmla="*/ 1896909 h 2284836"/>
                <a:gd name="connsiteX22" fmla="*/ 867050 w 1448941"/>
                <a:gd name="connsiteY22" fmla="*/ 1980036 h 2284836"/>
                <a:gd name="connsiteX23" fmla="*/ 894759 w 1448941"/>
                <a:gd name="connsiteY23" fmla="*/ 2021600 h 2284836"/>
                <a:gd name="connsiteX24" fmla="*/ 936322 w 1448941"/>
                <a:gd name="connsiteY24" fmla="*/ 2063163 h 2284836"/>
                <a:gd name="connsiteX25" fmla="*/ 991741 w 1448941"/>
                <a:gd name="connsiteY25" fmla="*/ 2132436 h 2284836"/>
                <a:gd name="connsiteX26" fmla="*/ 1116431 w 1448941"/>
                <a:gd name="connsiteY26" fmla="*/ 2201709 h 2284836"/>
                <a:gd name="connsiteX27" fmla="*/ 1185704 w 1448941"/>
                <a:gd name="connsiteY27" fmla="*/ 2257127 h 2284836"/>
                <a:gd name="connsiteX28" fmla="*/ 1268831 w 1448941"/>
                <a:gd name="connsiteY28" fmla="*/ 2284836 h 2284836"/>
                <a:gd name="connsiteX29" fmla="*/ 1379668 w 1448941"/>
                <a:gd name="connsiteY29" fmla="*/ 2270981 h 2284836"/>
                <a:gd name="connsiteX30" fmla="*/ 1407377 w 1448941"/>
                <a:gd name="connsiteY30" fmla="*/ 2229418 h 2284836"/>
                <a:gd name="connsiteX31" fmla="*/ 1435086 w 1448941"/>
                <a:gd name="connsiteY31" fmla="*/ 2132436 h 2284836"/>
                <a:gd name="connsiteX32" fmla="*/ 1448941 w 1448941"/>
                <a:gd name="connsiteY32" fmla="*/ 2090872 h 2284836"/>
                <a:gd name="connsiteX33" fmla="*/ 1435086 w 1448941"/>
                <a:gd name="connsiteY33" fmla="*/ 2049309 h 2284836"/>
                <a:gd name="connsiteX34" fmla="*/ 1407377 w 1448941"/>
                <a:gd name="connsiteY34" fmla="*/ 1702945 h 2284836"/>
                <a:gd name="connsiteX35" fmla="*/ 1379668 w 1448941"/>
                <a:gd name="connsiteY35" fmla="*/ 1536690 h 2284836"/>
                <a:gd name="connsiteX36" fmla="*/ 1338104 w 1448941"/>
                <a:gd name="connsiteY36" fmla="*/ 1273454 h 2284836"/>
                <a:gd name="connsiteX37" fmla="*/ 1310395 w 1448941"/>
                <a:gd name="connsiteY37" fmla="*/ 1176472 h 2284836"/>
                <a:gd name="connsiteX38" fmla="*/ 1296541 w 1448941"/>
                <a:gd name="connsiteY38" fmla="*/ 1107200 h 2284836"/>
                <a:gd name="connsiteX39" fmla="*/ 1282686 w 1448941"/>
                <a:gd name="connsiteY39" fmla="*/ 1065636 h 2284836"/>
                <a:gd name="connsiteX40" fmla="*/ 1227268 w 1448941"/>
                <a:gd name="connsiteY40" fmla="*/ 913236 h 2284836"/>
                <a:gd name="connsiteX41" fmla="*/ 1185704 w 1448941"/>
                <a:gd name="connsiteY41" fmla="*/ 871672 h 2284836"/>
                <a:gd name="connsiteX42" fmla="*/ 1144141 w 1448941"/>
                <a:gd name="connsiteY42" fmla="*/ 843963 h 2284836"/>
                <a:gd name="connsiteX43" fmla="*/ 991741 w 1448941"/>
                <a:gd name="connsiteY43" fmla="*/ 830109 h 2284836"/>
                <a:gd name="connsiteX44" fmla="*/ 908613 w 1448941"/>
                <a:gd name="connsiteY44" fmla="*/ 802400 h 2284836"/>
                <a:gd name="connsiteX45" fmla="*/ 811631 w 1448941"/>
                <a:gd name="connsiteY45" fmla="*/ 774690 h 2284836"/>
                <a:gd name="connsiteX0" fmla="*/ 811631 w 1448941"/>
                <a:gd name="connsiteY0" fmla="*/ 774690 h 2284836"/>
                <a:gd name="connsiteX1" fmla="*/ 811631 w 1448941"/>
                <a:gd name="connsiteY1" fmla="*/ 774690 h 2284836"/>
                <a:gd name="connsiteX2" fmla="*/ 686941 w 1448941"/>
                <a:gd name="connsiteY2" fmla="*/ 788545 h 2284836"/>
                <a:gd name="connsiteX3" fmla="*/ 603813 w 1448941"/>
                <a:gd name="connsiteY3" fmla="*/ 760836 h 2284836"/>
                <a:gd name="connsiteX4" fmla="*/ 198456 w 1448941"/>
                <a:gd name="connsiteY4" fmla="*/ 68555 h 2284836"/>
                <a:gd name="connsiteX5" fmla="*/ 101475 w 1448941"/>
                <a:gd name="connsiteY5" fmla="*/ 31461 h 2284836"/>
                <a:gd name="connsiteX6" fmla="*/ 79575 w 1448941"/>
                <a:gd name="connsiteY6" fmla="*/ 123975 h 2284836"/>
                <a:gd name="connsiteX7" fmla="*/ 8515 w 1448941"/>
                <a:gd name="connsiteY7" fmla="*/ 230341 h 2284836"/>
                <a:gd name="connsiteX8" fmla="*/ 299013 w 1448941"/>
                <a:gd name="connsiteY8" fmla="*/ 857818 h 2284836"/>
                <a:gd name="connsiteX9" fmla="*/ 1811 w 1448941"/>
                <a:gd name="connsiteY9" fmla="*/ 881505 h 2284836"/>
                <a:gd name="connsiteX10" fmla="*/ 257450 w 1448941"/>
                <a:gd name="connsiteY10" fmla="*/ 954800 h 2284836"/>
                <a:gd name="connsiteX11" fmla="*/ 285159 w 1448941"/>
                <a:gd name="connsiteY11" fmla="*/ 1079490 h 2284836"/>
                <a:gd name="connsiteX12" fmla="*/ 340577 w 1448941"/>
                <a:gd name="connsiteY12" fmla="*/ 1162618 h 2284836"/>
                <a:gd name="connsiteX13" fmla="*/ 368286 w 1448941"/>
                <a:gd name="connsiteY13" fmla="*/ 1204181 h 2284836"/>
                <a:gd name="connsiteX14" fmla="*/ 382141 w 1448941"/>
                <a:gd name="connsiteY14" fmla="*/ 1259600 h 2284836"/>
                <a:gd name="connsiteX15" fmla="*/ 437559 w 1448941"/>
                <a:gd name="connsiteY15" fmla="*/ 1356581 h 2284836"/>
                <a:gd name="connsiteX16" fmla="*/ 465268 w 1448941"/>
                <a:gd name="connsiteY16" fmla="*/ 1412000 h 2284836"/>
                <a:gd name="connsiteX17" fmla="*/ 576104 w 1448941"/>
                <a:gd name="connsiteY17" fmla="*/ 1564400 h 2284836"/>
                <a:gd name="connsiteX18" fmla="*/ 631522 w 1448941"/>
                <a:gd name="connsiteY18" fmla="*/ 1647527 h 2284836"/>
                <a:gd name="connsiteX19" fmla="*/ 659231 w 1448941"/>
                <a:gd name="connsiteY19" fmla="*/ 1689090 h 2284836"/>
                <a:gd name="connsiteX20" fmla="*/ 756213 w 1448941"/>
                <a:gd name="connsiteY20" fmla="*/ 1813781 h 2284836"/>
                <a:gd name="connsiteX21" fmla="*/ 811631 w 1448941"/>
                <a:gd name="connsiteY21" fmla="*/ 1896909 h 2284836"/>
                <a:gd name="connsiteX22" fmla="*/ 867050 w 1448941"/>
                <a:gd name="connsiteY22" fmla="*/ 1980036 h 2284836"/>
                <a:gd name="connsiteX23" fmla="*/ 894759 w 1448941"/>
                <a:gd name="connsiteY23" fmla="*/ 2021600 h 2284836"/>
                <a:gd name="connsiteX24" fmla="*/ 936322 w 1448941"/>
                <a:gd name="connsiteY24" fmla="*/ 2063163 h 2284836"/>
                <a:gd name="connsiteX25" fmla="*/ 991741 w 1448941"/>
                <a:gd name="connsiteY25" fmla="*/ 2132436 h 2284836"/>
                <a:gd name="connsiteX26" fmla="*/ 1116431 w 1448941"/>
                <a:gd name="connsiteY26" fmla="*/ 2201709 h 2284836"/>
                <a:gd name="connsiteX27" fmla="*/ 1185704 w 1448941"/>
                <a:gd name="connsiteY27" fmla="*/ 2257127 h 2284836"/>
                <a:gd name="connsiteX28" fmla="*/ 1268831 w 1448941"/>
                <a:gd name="connsiteY28" fmla="*/ 2284836 h 2284836"/>
                <a:gd name="connsiteX29" fmla="*/ 1379668 w 1448941"/>
                <a:gd name="connsiteY29" fmla="*/ 2270981 h 2284836"/>
                <a:gd name="connsiteX30" fmla="*/ 1407377 w 1448941"/>
                <a:gd name="connsiteY30" fmla="*/ 2229418 h 2284836"/>
                <a:gd name="connsiteX31" fmla="*/ 1435086 w 1448941"/>
                <a:gd name="connsiteY31" fmla="*/ 2132436 h 2284836"/>
                <a:gd name="connsiteX32" fmla="*/ 1448941 w 1448941"/>
                <a:gd name="connsiteY32" fmla="*/ 2090872 h 2284836"/>
                <a:gd name="connsiteX33" fmla="*/ 1435086 w 1448941"/>
                <a:gd name="connsiteY33" fmla="*/ 2049309 h 2284836"/>
                <a:gd name="connsiteX34" fmla="*/ 1407377 w 1448941"/>
                <a:gd name="connsiteY34" fmla="*/ 1702945 h 2284836"/>
                <a:gd name="connsiteX35" fmla="*/ 1379668 w 1448941"/>
                <a:gd name="connsiteY35" fmla="*/ 1536690 h 2284836"/>
                <a:gd name="connsiteX36" fmla="*/ 1338104 w 1448941"/>
                <a:gd name="connsiteY36" fmla="*/ 1273454 h 2284836"/>
                <a:gd name="connsiteX37" fmla="*/ 1310395 w 1448941"/>
                <a:gd name="connsiteY37" fmla="*/ 1176472 h 2284836"/>
                <a:gd name="connsiteX38" fmla="*/ 1296541 w 1448941"/>
                <a:gd name="connsiteY38" fmla="*/ 1107200 h 2284836"/>
                <a:gd name="connsiteX39" fmla="*/ 1282686 w 1448941"/>
                <a:gd name="connsiteY39" fmla="*/ 1065636 h 2284836"/>
                <a:gd name="connsiteX40" fmla="*/ 1227268 w 1448941"/>
                <a:gd name="connsiteY40" fmla="*/ 913236 h 2284836"/>
                <a:gd name="connsiteX41" fmla="*/ 1185704 w 1448941"/>
                <a:gd name="connsiteY41" fmla="*/ 871672 h 2284836"/>
                <a:gd name="connsiteX42" fmla="*/ 1144141 w 1448941"/>
                <a:gd name="connsiteY42" fmla="*/ 843963 h 2284836"/>
                <a:gd name="connsiteX43" fmla="*/ 991741 w 1448941"/>
                <a:gd name="connsiteY43" fmla="*/ 830109 h 2284836"/>
                <a:gd name="connsiteX44" fmla="*/ 908613 w 1448941"/>
                <a:gd name="connsiteY44" fmla="*/ 802400 h 2284836"/>
                <a:gd name="connsiteX45" fmla="*/ 811631 w 1448941"/>
                <a:gd name="connsiteY45" fmla="*/ 774690 h 2284836"/>
                <a:gd name="connsiteX0" fmla="*/ 828266 w 1465576"/>
                <a:gd name="connsiteY0" fmla="*/ 774690 h 2284836"/>
                <a:gd name="connsiteX1" fmla="*/ 828266 w 1465576"/>
                <a:gd name="connsiteY1" fmla="*/ 774690 h 2284836"/>
                <a:gd name="connsiteX2" fmla="*/ 703576 w 1465576"/>
                <a:gd name="connsiteY2" fmla="*/ 788545 h 2284836"/>
                <a:gd name="connsiteX3" fmla="*/ 620448 w 1465576"/>
                <a:gd name="connsiteY3" fmla="*/ 760836 h 2284836"/>
                <a:gd name="connsiteX4" fmla="*/ 215091 w 1465576"/>
                <a:gd name="connsiteY4" fmla="*/ 68555 h 2284836"/>
                <a:gd name="connsiteX5" fmla="*/ 118110 w 1465576"/>
                <a:gd name="connsiteY5" fmla="*/ 31461 h 2284836"/>
                <a:gd name="connsiteX6" fmla="*/ 96210 w 1465576"/>
                <a:gd name="connsiteY6" fmla="*/ 123975 h 2284836"/>
                <a:gd name="connsiteX7" fmla="*/ 25150 w 1465576"/>
                <a:gd name="connsiteY7" fmla="*/ 230341 h 2284836"/>
                <a:gd name="connsiteX8" fmla="*/ 20680 w 1465576"/>
                <a:gd name="connsiteY8" fmla="*/ 621844 h 2284836"/>
                <a:gd name="connsiteX9" fmla="*/ 18446 w 1465576"/>
                <a:gd name="connsiteY9" fmla="*/ 881505 h 2284836"/>
                <a:gd name="connsiteX10" fmla="*/ 274085 w 1465576"/>
                <a:gd name="connsiteY10" fmla="*/ 954800 h 2284836"/>
                <a:gd name="connsiteX11" fmla="*/ 301794 w 1465576"/>
                <a:gd name="connsiteY11" fmla="*/ 1079490 h 2284836"/>
                <a:gd name="connsiteX12" fmla="*/ 357212 w 1465576"/>
                <a:gd name="connsiteY12" fmla="*/ 1162618 h 2284836"/>
                <a:gd name="connsiteX13" fmla="*/ 384921 w 1465576"/>
                <a:gd name="connsiteY13" fmla="*/ 1204181 h 2284836"/>
                <a:gd name="connsiteX14" fmla="*/ 398776 w 1465576"/>
                <a:gd name="connsiteY14" fmla="*/ 1259600 h 2284836"/>
                <a:gd name="connsiteX15" fmla="*/ 454194 w 1465576"/>
                <a:gd name="connsiteY15" fmla="*/ 1356581 h 2284836"/>
                <a:gd name="connsiteX16" fmla="*/ 481903 w 1465576"/>
                <a:gd name="connsiteY16" fmla="*/ 1412000 h 2284836"/>
                <a:gd name="connsiteX17" fmla="*/ 592739 w 1465576"/>
                <a:gd name="connsiteY17" fmla="*/ 1564400 h 2284836"/>
                <a:gd name="connsiteX18" fmla="*/ 648157 w 1465576"/>
                <a:gd name="connsiteY18" fmla="*/ 1647527 h 2284836"/>
                <a:gd name="connsiteX19" fmla="*/ 675866 w 1465576"/>
                <a:gd name="connsiteY19" fmla="*/ 1689090 h 2284836"/>
                <a:gd name="connsiteX20" fmla="*/ 772848 w 1465576"/>
                <a:gd name="connsiteY20" fmla="*/ 1813781 h 2284836"/>
                <a:gd name="connsiteX21" fmla="*/ 828266 w 1465576"/>
                <a:gd name="connsiteY21" fmla="*/ 1896909 h 2284836"/>
                <a:gd name="connsiteX22" fmla="*/ 883685 w 1465576"/>
                <a:gd name="connsiteY22" fmla="*/ 1980036 h 2284836"/>
                <a:gd name="connsiteX23" fmla="*/ 911394 w 1465576"/>
                <a:gd name="connsiteY23" fmla="*/ 2021600 h 2284836"/>
                <a:gd name="connsiteX24" fmla="*/ 952957 w 1465576"/>
                <a:gd name="connsiteY24" fmla="*/ 2063163 h 2284836"/>
                <a:gd name="connsiteX25" fmla="*/ 1008376 w 1465576"/>
                <a:gd name="connsiteY25" fmla="*/ 2132436 h 2284836"/>
                <a:gd name="connsiteX26" fmla="*/ 1133066 w 1465576"/>
                <a:gd name="connsiteY26" fmla="*/ 2201709 h 2284836"/>
                <a:gd name="connsiteX27" fmla="*/ 1202339 w 1465576"/>
                <a:gd name="connsiteY27" fmla="*/ 2257127 h 2284836"/>
                <a:gd name="connsiteX28" fmla="*/ 1285466 w 1465576"/>
                <a:gd name="connsiteY28" fmla="*/ 2284836 h 2284836"/>
                <a:gd name="connsiteX29" fmla="*/ 1396303 w 1465576"/>
                <a:gd name="connsiteY29" fmla="*/ 2270981 h 2284836"/>
                <a:gd name="connsiteX30" fmla="*/ 1424012 w 1465576"/>
                <a:gd name="connsiteY30" fmla="*/ 2229418 h 2284836"/>
                <a:gd name="connsiteX31" fmla="*/ 1451721 w 1465576"/>
                <a:gd name="connsiteY31" fmla="*/ 2132436 h 2284836"/>
                <a:gd name="connsiteX32" fmla="*/ 1465576 w 1465576"/>
                <a:gd name="connsiteY32" fmla="*/ 2090872 h 2284836"/>
                <a:gd name="connsiteX33" fmla="*/ 1451721 w 1465576"/>
                <a:gd name="connsiteY33" fmla="*/ 2049309 h 2284836"/>
                <a:gd name="connsiteX34" fmla="*/ 1424012 w 1465576"/>
                <a:gd name="connsiteY34" fmla="*/ 1702945 h 2284836"/>
                <a:gd name="connsiteX35" fmla="*/ 1396303 w 1465576"/>
                <a:gd name="connsiteY35" fmla="*/ 1536690 h 2284836"/>
                <a:gd name="connsiteX36" fmla="*/ 1354739 w 1465576"/>
                <a:gd name="connsiteY36" fmla="*/ 1273454 h 2284836"/>
                <a:gd name="connsiteX37" fmla="*/ 1327030 w 1465576"/>
                <a:gd name="connsiteY37" fmla="*/ 1176472 h 2284836"/>
                <a:gd name="connsiteX38" fmla="*/ 1313176 w 1465576"/>
                <a:gd name="connsiteY38" fmla="*/ 1107200 h 2284836"/>
                <a:gd name="connsiteX39" fmla="*/ 1299321 w 1465576"/>
                <a:gd name="connsiteY39" fmla="*/ 1065636 h 2284836"/>
                <a:gd name="connsiteX40" fmla="*/ 1243903 w 1465576"/>
                <a:gd name="connsiteY40" fmla="*/ 913236 h 2284836"/>
                <a:gd name="connsiteX41" fmla="*/ 1202339 w 1465576"/>
                <a:gd name="connsiteY41" fmla="*/ 871672 h 2284836"/>
                <a:gd name="connsiteX42" fmla="*/ 1160776 w 1465576"/>
                <a:gd name="connsiteY42" fmla="*/ 843963 h 2284836"/>
                <a:gd name="connsiteX43" fmla="*/ 1008376 w 1465576"/>
                <a:gd name="connsiteY43" fmla="*/ 830109 h 2284836"/>
                <a:gd name="connsiteX44" fmla="*/ 925248 w 1465576"/>
                <a:gd name="connsiteY44" fmla="*/ 802400 h 2284836"/>
                <a:gd name="connsiteX45" fmla="*/ 828266 w 1465576"/>
                <a:gd name="connsiteY45" fmla="*/ 774690 h 2284836"/>
                <a:gd name="connsiteX0" fmla="*/ 828266 w 1465576"/>
                <a:gd name="connsiteY0" fmla="*/ 812086 h 2322232"/>
                <a:gd name="connsiteX1" fmla="*/ 828266 w 1465576"/>
                <a:gd name="connsiteY1" fmla="*/ 812086 h 2322232"/>
                <a:gd name="connsiteX2" fmla="*/ 703576 w 1465576"/>
                <a:gd name="connsiteY2" fmla="*/ 825941 h 2322232"/>
                <a:gd name="connsiteX3" fmla="*/ 1357868 w 1465576"/>
                <a:gd name="connsiteY3" fmla="*/ 41148 h 2322232"/>
                <a:gd name="connsiteX4" fmla="*/ 215091 w 1465576"/>
                <a:gd name="connsiteY4" fmla="*/ 105951 h 2322232"/>
                <a:gd name="connsiteX5" fmla="*/ 118110 w 1465576"/>
                <a:gd name="connsiteY5" fmla="*/ 68857 h 2322232"/>
                <a:gd name="connsiteX6" fmla="*/ 96210 w 1465576"/>
                <a:gd name="connsiteY6" fmla="*/ 161371 h 2322232"/>
                <a:gd name="connsiteX7" fmla="*/ 25150 w 1465576"/>
                <a:gd name="connsiteY7" fmla="*/ 267737 h 2322232"/>
                <a:gd name="connsiteX8" fmla="*/ 20680 w 1465576"/>
                <a:gd name="connsiteY8" fmla="*/ 659240 h 2322232"/>
                <a:gd name="connsiteX9" fmla="*/ 18446 w 1465576"/>
                <a:gd name="connsiteY9" fmla="*/ 918901 h 2322232"/>
                <a:gd name="connsiteX10" fmla="*/ 274085 w 1465576"/>
                <a:gd name="connsiteY10" fmla="*/ 992196 h 2322232"/>
                <a:gd name="connsiteX11" fmla="*/ 301794 w 1465576"/>
                <a:gd name="connsiteY11" fmla="*/ 1116886 h 2322232"/>
                <a:gd name="connsiteX12" fmla="*/ 357212 w 1465576"/>
                <a:gd name="connsiteY12" fmla="*/ 1200014 h 2322232"/>
                <a:gd name="connsiteX13" fmla="*/ 384921 w 1465576"/>
                <a:gd name="connsiteY13" fmla="*/ 1241577 h 2322232"/>
                <a:gd name="connsiteX14" fmla="*/ 398776 w 1465576"/>
                <a:gd name="connsiteY14" fmla="*/ 1296996 h 2322232"/>
                <a:gd name="connsiteX15" fmla="*/ 454194 w 1465576"/>
                <a:gd name="connsiteY15" fmla="*/ 1393977 h 2322232"/>
                <a:gd name="connsiteX16" fmla="*/ 481903 w 1465576"/>
                <a:gd name="connsiteY16" fmla="*/ 1449396 h 2322232"/>
                <a:gd name="connsiteX17" fmla="*/ 592739 w 1465576"/>
                <a:gd name="connsiteY17" fmla="*/ 1601796 h 2322232"/>
                <a:gd name="connsiteX18" fmla="*/ 648157 w 1465576"/>
                <a:gd name="connsiteY18" fmla="*/ 1684923 h 2322232"/>
                <a:gd name="connsiteX19" fmla="*/ 675866 w 1465576"/>
                <a:gd name="connsiteY19" fmla="*/ 1726486 h 2322232"/>
                <a:gd name="connsiteX20" fmla="*/ 772848 w 1465576"/>
                <a:gd name="connsiteY20" fmla="*/ 1851177 h 2322232"/>
                <a:gd name="connsiteX21" fmla="*/ 828266 w 1465576"/>
                <a:gd name="connsiteY21" fmla="*/ 1934305 h 2322232"/>
                <a:gd name="connsiteX22" fmla="*/ 883685 w 1465576"/>
                <a:gd name="connsiteY22" fmla="*/ 2017432 h 2322232"/>
                <a:gd name="connsiteX23" fmla="*/ 911394 w 1465576"/>
                <a:gd name="connsiteY23" fmla="*/ 2058996 h 2322232"/>
                <a:gd name="connsiteX24" fmla="*/ 952957 w 1465576"/>
                <a:gd name="connsiteY24" fmla="*/ 2100559 h 2322232"/>
                <a:gd name="connsiteX25" fmla="*/ 1008376 w 1465576"/>
                <a:gd name="connsiteY25" fmla="*/ 2169832 h 2322232"/>
                <a:gd name="connsiteX26" fmla="*/ 1133066 w 1465576"/>
                <a:gd name="connsiteY26" fmla="*/ 2239105 h 2322232"/>
                <a:gd name="connsiteX27" fmla="*/ 1202339 w 1465576"/>
                <a:gd name="connsiteY27" fmla="*/ 2294523 h 2322232"/>
                <a:gd name="connsiteX28" fmla="*/ 1285466 w 1465576"/>
                <a:gd name="connsiteY28" fmla="*/ 2322232 h 2322232"/>
                <a:gd name="connsiteX29" fmla="*/ 1396303 w 1465576"/>
                <a:gd name="connsiteY29" fmla="*/ 2308377 h 2322232"/>
                <a:gd name="connsiteX30" fmla="*/ 1424012 w 1465576"/>
                <a:gd name="connsiteY30" fmla="*/ 2266814 h 2322232"/>
                <a:gd name="connsiteX31" fmla="*/ 1451721 w 1465576"/>
                <a:gd name="connsiteY31" fmla="*/ 2169832 h 2322232"/>
                <a:gd name="connsiteX32" fmla="*/ 1465576 w 1465576"/>
                <a:gd name="connsiteY32" fmla="*/ 2128268 h 2322232"/>
                <a:gd name="connsiteX33" fmla="*/ 1451721 w 1465576"/>
                <a:gd name="connsiteY33" fmla="*/ 2086705 h 2322232"/>
                <a:gd name="connsiteX34" fmla="*/ 1424012 w 1465576"/>
                <a:gd name="connsiteY34" fmla="*/ 1740341 h 2322232"/>
                <a:gd name="connsiteX35" fmla="*/ 1396303 w 1465576"/>
                <a:gd name="connsiteY35" fmla="*/ 1574086 h 2322232"/>
                <a:gd name="connsiteX36" fmla="*/ 1354739 w 1465576"/>
                <a:gd name="connsiteY36" fmla="*/ 1310850 h 2322232"/>
                <a:gd name="connsiteX37" fmla="*/ 1327030 w 1465576"/>
                <a:gd name="connsiteY37" fmla="*/ 1213868 h 2322232"/>
                <a:gd name="connsiteX38" fmla="*/ 1313176 w 1465576"/>
                <a:gd name="connsiteY38" fmla="*/ 1144596 h 2322232"/>
                <a:gd name="connsiteX39" fmla="*/ 1299321 w 1465576"/>
                <a:gd name="connsiteY39" fmla="*/ 1103032 h 2322232"/>
                <a:gd name="connsiteX40" fmla="*/ 1243903 w 1465576"/>
                <a:gd name="connsiteY40" fmla="*/ 950632 h 2322232"/>
                <a:gd name="connsiteX41" fmla="*/ 1202339 w 1465576"/>
                <a:gd name="connsiteY41" fmla="*/ 909068 h 2322232"/>
                <a:gd name="connsiteX42" fmla="*/ 1160776 w 1465576"/>
                <a:gd name="connsiteY42" fmla="*/ 881359 h 2322232"/>
                <a:gd name="connsiteX43" fmla="*/ 1008376 w 1465576"/>
                <a:gd name="connsiteY43" fmla="*/ 867505 h 2322232"/>
                <a:gd name="connsiteX44" fmla="*/ 925248 w 1465576"/>
                <a:gd name="connsiteY44" fmla="*/ 839796 h 2322232"/>
                <a:gd name="connsiteX45" fmla="*/ 828266 w 1465576"/>
                <a:gd name="connsiteY45" fmla="*/ 812086 h 2322232"/>
                <a:gd name="connsiteX0" fmla="*/ 828266 w 1465576"/>
                <a:gd name="connsiteY0" fmla="*/ 801838 h 2311984"/>
                <a:gd name="connsiteX1" fmla="*/ 828266 w 1465576"/>
                <a:gd name="connsiteY1" fmla="*/ 801838 h 2311984"/>
                <a:gd name="connsiteX2" fmla="*/ 1234518 w 1465576"/>
                <a:gd name="connsiteY2" fmla="*/ 668209 h 2311984"/>
                <a:gd name="connsiteX3" fmla="*/ 1357868 w 1465576"/>
                <a:gd name="connsiteY3" fmla="*/ 30900 h 2311984"/>
                <a:gd name="connsiteX4" fmla="*/ 215091 w 1465576"/>
                <a:gd name="connsiteY4" fmla="*/ 95703 h 2311984"/>
                <a:gd name="connsiteX5" fmla="*/ 118110 w 1465576"/>
                <a:gd name="connsiteY5" fmla="*/ 58609 h 2311984"/>
                <a:gd name="connsiteX6" fmla="*/ 96210 w 1465576"/>
                <a:gd name="connsiteY6" fmla="*/ 151123 h 2311984"/>
                <a:gd name="connsiteX7" fmla="*/ 25150 w 1465576"/>
                <a:gd name="connsiteY7" fmla="*/ 257489 h 2311984"/>
                <a:gd name="connsiteX8" fmla="*/ 20680 w 1465576"/>
                <a:gd name="connsiteY8" fmla="*/ 648992 h 2311984"/>
                <a:gd name="connsiteX9" fmla="*/ 18446 w 1465576"/>
                <a:gd name="connsiteY9" fmla="*/ 908653 h 2311984"/>
                <a:gd name="connsiteX10" fmla="*/ 274085 w 1465576"/>
                <a:gd name="connsiteY10" fmla="*/ 981948 h 2311984"/>
                <a:gd name="connsiteX11" fmla="*/ 301794 w 1465576"/>
                <a:gd name="connsiteY11" fmla="*/ 1106638 h 2311984"/>
                <a:gd name="connsiteX12" fmla="*/ 357212 w 1465576"/>
                <a:gd name="connsiteY12" fmla="*/ 1189766 h 2311984"/>
                <a:gd name="connsiteX13" fmla="*/ 384921 w 1465576"/>
                <a:gd name="connsiteY13" fmla="*/ 1231329 h 2311984"/>
                <a:gd name="connsiteX14" fmla="*/ 398776 w 1465576"/>
                <a:gd name="connsiteY14" fmla="*/ 1286748 h 2311984"/>
                <a:gd name="connsiteX15" fmla="*/ 454194 w 1465576"/>
                <a:gd name="connsiteY15" fmla="*/ 1383729 h 2311984"/>
                <a:gd name="connsiteX16" fmla="*/ 481903 w 1465576"/>
                <a:gd name="connsiteY16" fmla="*/ 1439148 h 2311984"/>
                <a:gd name="connsiteX17" fmla="*/ 592739 w 1465576"/>
                <a:gd name="connsiteY17" fmla="*/ 1591548 h 2311984"/>
                <a:gd name="connsiteX18" fmla="*/ 648157 w 1465576"/>
                <a:gd name="connsiteY18" fmla="*/ 1674675 h 2311984"/>
                <a:gd name="connsiteX19" fmla="*/ 675866 w 1465576"/>
                <a:gd name="connsiteY19" fmla="*/ 1716238 h 2311984"/>
                <a:gd name="connsiteX20" fmla="*/ 772848 w 1465576"/>
                <a:gd name="connsiteY20" fmla="*/ 1840929 h 2311984"/>
                <a:gd name="connsiteX21" fmla="*/ 828266 w 1465576"/>
                <a:gd name="connsiteY21" fmla="*/ 1924057 h 2311984"/>
                <a:gd name="connsiteX22" fmla="*/ 883685 w 1465576"/>
                <a:gd name="connsiteY22" fmla="*/ 2007184 h 2311984"/>
                <a:gd name="connsiteX23" fmla="*/ 911394 w 1465576"/>
                <a:gd name="connsiteY23" fmla="*/ 2048748 h 2311984"/>
                <a:gd name="connsiteX24" fmla="*/ 952957 w 1465576"/>
                <a:gd name="connsiteY24" fmla="*/ 2090311 h 2311984"/>
                <a:gd name="connsiteX25" fmla="*/ 1008376 w 1465576"/>
                <a:gd name="connsiteY25" fmla="*/ 2159584 h 2311984"/>
                <a:gd name="connsiteX26" fmla="*/ 1133066 w 1465576"/>
                <a:gd name="connsiteY26" fmla="*/ 2228857 h 2311984"/>
                <a:gd name="connsiteX27" fmla="*/ 1202339 w 1465576"/>
                <a:gd name="connsiteY27" fmla="*/ 2284275 h 2311984"/>
                <a:gd name="connsiteX28" fmla="*/ 1285466 w 1465576"/>
                <a:gd name="connsiteY28" fmla="*/ 2311984 h 2311984"/>
                <a:gd name="connsiteX29" fmla="*/ 1396303 w 1465576"/>
                <a:gd name="connsiteY29" fmla="*/ 2298129 h 2311984"/>
                <a:gd name="connsiteX30" fmla="*/ 1424012 w 1465576"/>
                <a:gd name="connsiteY30" fmla="*/ 2256566 h 2311984"/>
                <a:gd name="connsiteX31" fmla="*/ 1451721 w 1465576"/>
                <a:gd name="connsiteY31" fmla="*/ 2159584 h 2311984"/>
                <a:gd name="connsiteX32" fmla="*/ 1465576 w 1465576"/>
                <a:gd name="connsiteY32" fmla="*/ 2118020 h 2311984"/>
                <a:gd name="connsiteX33" fmla="*/ 1451721 w 1465576"/>
                <a:gd name="connsiteY33" fmla="*/ 2076457 h 2311984"/>
                <a:gd name="connsiteX34" fmla="*/ 1424012 w 1465576"/>
                <a:gd name="connsiteY34" fmla="*/ 1730093 h 2311984"/>
                <a:gd name="connsiteX35" fmla="*/ 1396303 w 1465576"/>
                <a:gd name="connsiteY35" fmla="*/ 1563838 h 2311984"/>
                <a:gd name="connsiteX36" fmla="*/ 1354739 w 1465576"/>
                <a:gd name="connsiteY36" fmla="*/ 1300602 h 2311984"/>
                <a:gd name="connsiteX37" fmla="*/ 1327030 w 1465576"/>
                <a:gd name="connsiteY37" fmla="*/ 1203620 h 2311984"/>
                <a:gd name="connsiteX38" fmla="*/ 1313176 w 1465576"/>
                <a:gd name="connsiteY38" fmla="*/ 1134348 h 2311984"/>
                <a:gd name="connsiteX39" fmla="*/ 1299321 w 1465576"/>
                <a:gd name="connsiteY39" fmla="*/ 1092784 h 2311984"/>
                <a:gd name="connsiteX40" fmla="*/ 1243903 w 1465576"/>
                <a:gd name="connsiteY40" fmla="*/ 940384 h 2311984"/>
                <a:gd name="connsiteX41" fmla="*/ 1202339 w 1465576"/>
                <a:gd name="connsiteY41" fmla="*/ 898820 h 2311984"/>
                <a:gd name="connsiteX42" fmla="*/ 1160776 w 1465576"/>
                <a:gd name="connsiteY42" fmla="*/ 871111 h 2311984"/>
                <a:gd name="connsiteX43" fmla="*/ 1008376 w 1465576"/>
                <a:gd name="connsiteY43" fmla="*/ 857257 h 2311984"/>
                <a:gd name="connsiteX44" fmla="*/ 925248 w 1465576"/>
                <a:gd name="connsiteY44" fmla="*/ 829548 h 2311984"/>
                <a:gd name="connsiteX45" fmla="*/ 828266 w 1465576"/>
                <a:gd name="connsiteY45" fmla="*/ 801838 h 2311984"/>
                <a:gd name="connsiteX0" fmla="*/ 1359208 w 1465576"/>
                <a:gd name="connsiteY0" fmla="*/ 742844 h 2311984"/>
                <a:gd name="connsiteX1" fmla="*/ 828266 w 1465576"/>
                <a:gd name="connsiteY1" fmla="*/ 801838 h 2311984"/>
                <a:gd name="connsiteX2" fmla="*/ 1234518 w 1465576"/>
                <a:gd name="connsiteY2" fmla="*/ 668209 h 2311984"/>
                <a:gd name="connsiteX3" fmla="*/ 1357868 w 1465576"/>
                <a:gd name="connsiteY3" fmla="*/ 30900 h 2311984"/>
                <a:gd name="connsiteX4" fmla="*/ 215091 w 1465576"/>
                <a:gd name="connsiteY4" fmla="*/ 95703 h 2311984"/>
                <a:gd name="connsiteX5" fmla="*/ 118110 w 1465576"/>
                <a:gd name="connsiteY5" fmla="*/ 58609 h 2311984"/>
                <a:gd name="connsiteX6" fmla="*/ 96210 w 1465576"/>
                <a:gd name="connsiteY6" fmla="*/ 151123 h 2311984"/>
                <a:gd name="connsiteX7" fmla="*/ 25150 w 1465576"/>
                <a:gd name="connsiteY7" fmla="*/ 257489 h 2311984"/>
                <a:gd name="connsiteX8" fmla="*/ 20680 w 1465576"/>
                <a:gd name="connsiteY8" fmla="*/ 648992 h 2311984"/>
                <a:gd name="connsiteX9" fmla="*/ 18446 w 1465576"/>
                <a:gd name="connsiteY9" fmla="*/ 908653 h 2311984"/>
                <a:gd name="connsiteX10" fmla="*/ 274085 w 1465576"/>
                <a:gd name="connsiteY10" fmla="*/ 981948 h 2311984"/>
                <a:gd name="connsiteX11" fmla="*/ 301794 w 1465576"/>
                <a:gd name="connsiteY11" fmla="*/ 1106638 h 2311984"/>
                <a:gd name="connsiteX12" fmla="*/ 357212 w 1465576"/>
                <a:gd name="connsiteY12" fmla="*/ 1189766 h 2311984"/>
                <a:gd name="connsiteX13" fmla="*/ 384921 w 1465576"/>
                <a:gd name="connsiteY13" fmla="*/ 1231329 h 2311984"/>
                <a:gd name="connsiteX14" fmla="*/ 398776 w 1465576"/>
                <a:gd name="connsiteY14" fmla="*/ 1286748 h 2311984"/>
                <a:gd name="connsiteX15" fmla="*/ 454194 w 1465576"/>
                <a:gd name="connsiteY15" fmla="*/ 1383729 h 2311984"/>
                <a:gd name="connsiteX16" fmla="*/ 481903 w 1465576"/>
                <a:gd name="connsiteY16" fmla="*/ 1439148 h 2311984"/>
                <a:gd name="connsiteX17" fmla="*/ 592739 w 1465576"/>
                <a:gd name="connsiteY17" fmla="*/ 1591548 h 2311984"/>
                <a:gd name="connsiteX18" fmla="*/ 648157 w 1465576"/>
                <a:gd name="connsiteY18" fmla="*/ 1674675 h 2311984"/>
                <a:gd name="connsiteX19" fmla="*/ 675866 w 1465576"/>
                <a:gd name="connsiteY19" fmla="*/ 1716238 h 2311984"/>
                <a:gd name="connsiteX20" fmla="*/ 772848 w 1465576"/>
                <a:gd name="connsiteY20" fmla="*/ 1840929 h 2311984"/>
                <a:gd name="connsiteX21" fmla="*/ 828266 w 1465576"/>
                <a:gd name="connsiteY21" fmla="*/ 1924057 h 2311984"/>
                <a:gd name="connsiteX22" fmla="*/ 883685 w 1465576"/>
                <a:gd name="connsiteY22" fmla="*/ 2007184 h 2311984"/>
                <a:gd name="connsiteX23" fmla="*/ 911394 w 1465576"/>
                <a:gd name="connsiteY23" fmla="*/ 2048748 h 2311984"/>
                <a:gd name="connsiteX24" fmla="*/ 952957 w 1465576"/>
                <a:gd name="connsiteY24" fmla="*/ 2090311 h 2311984"/>
                <a:gd name="connsiteX25" fmla="*/ 1008376 w 1465576"/>
                <a:gd name="connsiteY25" fmla="*/ 2159584 h 2311984"/>
                <a:gd name="connsiteX26" fmla="*/ 1133066 w 1465576"/>
                <a:gd name="connsiteY26" fmla="*/ 2228857 h 2311984"/>
                <a:gd name="connsiteX27" fmla="*/ 1202339 w 1465576"/>
                <a:gd name="connsiteY27" fmla="*/ 2284275 h 2311984"/>
                <a:gd name="connsiteX28" fmla="*/ 1285466 w 1465576"/>
                <a:gd name="connsiteY28" fmla="*/ 2311984 h 2311984"/>
                <a:gd name="connsiteX29" fmla="*/ 1396303 w 1465576"/>
                <a:gd name="connsiteY29" fmla="*/ 2298129 h 2311984"/>
                <a:gd name="connsiteX30" fmla="*/ 1424012 w 1465576"/>
                <a:gd name="connsiteY30" fmla="*/ 2256566 h 2311984"/>
                <a:gd name="connsiteX31" fmla="*/ 1451721 w 1465576"/>
                <a:gd name="connsiteY31" fmla="*/ 2159584 h 2311984"/>
                <a:gd name="connsiteX32" fmla="*/ 1465576 w 1465576"/>
                <a:gd name="connsiteY32" fmla="*/ 2118020 h 2311984"/>
                <a:gd name="connsiteX33" fmla="*/ 1451721 w 1465576"/>
                <a:gd name="connsiteY33" fmla="*/ 2076457 h 2311984"/>
                <a:gd name="connsiteX34" fmla="*/ 1424012 w 1465576"/>
                <a:gd name="connsiteY34" fmla="*/ 1730093 h 2311984"/>
                <a:gd name="connsiteX35" fmla="*/ 1396303 w 1465576"/>
                <a:gd name="connsiteY35" fmla="*/ 1563838 h 2311984"/>
                <a:gd name="connsiteX36" fmla="*/ 1354739 w 1465576"/>
                <a:gd name="connsiteY36" fmla="*/ 1300602 h 2311984"/>
                <a:gd name="connsiteX37" fmla="*/ 1327030 w 1465576"/>
                <a:gd name="connsiteY37" fmla="*/ 1203620 h 2311984"/>
                <a:gd name="connsiteX38" fmla="*/ 1313176 w 1465576"/>
                <a:gd name="connsiteY38" fmla="*/ 1134348 h 2311984"/>
                <a:gd name="connsiteX39" fmla="*/ 1299321 w 1465576"/>
                <a:gd name="connsiteY39" fmla="*/ 1092784 h 2311984"/>
                <a:gd name="connsiteX40" fmla="*/ 1243903 w 1465576"/>
                <a:gd name="connsiteY40" fmla="*/ 940384 h 2311984"/>
                <a:gd name="connsiteX41" fmla="*/ 1202339 w 1465576"/>
                <a:gd name="connsiteY41" fmla="*/ 898820 h 2311984"/>
                <a:gd name="connsiteX42" fmla="*/ 1160776 w 1465576"/>
                <a:gd name="connsiteY42" fmla="*/ 871111 h 2311984"/>
                <a:gd name="connsiteX43" fmla="*/ 1008376 w 1465576"/>
                <a:gd name="connsiteY43" fmla="*/ 857257 h 2311984"/>
                <a:gd name="connsiteX44" fmla="*/ 925248 w 1465576"/>
                <a:gd name="connsiteY44" fmla="*/ 829548 h 2311984"/>
                <a:gd name="connsiteX45" fmla="*/ 1359208 w 1465576"/>
                <a:gd name="connsiteY45" fmla="*/ 742844 h 2311984"/>
                <a:gd name="connsiteX0" fmla="*/ 1359208 w 1465576"/>
                <a:gd name="connsiteY0" fmla="*/ 742844 h 2311984"/>
                <a:gd name="connsiteX1" fmla="*/ 1221557 w 1465576"/>
                <a:gd name="connsiteY1" fmla="*/ 693684 h 2311984"/>
                <a:gd name="connsiteX2" fmla="*/ 1234518 w 1465576"/>
                <a:gd name="connsiteY2" fmla="*/ 668209 h 2311984"/>
                <a:gd name="connsiteX3" fmla="*/ 1357868 w 1465576"/>
                <a:gd name="connsiteY3" fmla="*/ 30900 h 2311984"/>
                <a:gd name="connsiteX4" fmla="*/ 215091 w 1465576"/>
                <a:gd name="connsiteY4" fmla="*/ 95703 h 2311984"/>
                <a:gd name="connsiteX5" fmla="*/ 118110 w 1465576"/>
                <a:gd name="connsiteY5" fmla="*/ 58609 h 2311984"/>
                <a:gd name="connsiteX6" fmla="*/ 96210 w 1465576"/>
                <a:gd name="connsiteY6" fmla="*/ 151123 h 2311984"/>
                <a:gd name="connsiteX7" fmla="*/ 25150 w 1465576"/>
                <a:gd name="connsiteY7" fmla="*/ 257489 h 2311984"/>
                <a:gd name="connsiteX8" fmla="*/ 20680 w 1465576"/>
                <a:gd name="connsiteY8" fmla="*/ 648992 h 2311984"/>
                <a:gd name="connsiteX9" fmla="*/ 18446 w 1465576"/>
                <a:gd name="connsiteY9" fmla="*/ 908653 h 2311984"/>
                <a:gd name="connsiteX10" fmla="*/ 274085 w 1465576"/>
                <a:gd name="connsiteY10" fmla="*/ 981948 h 2311984"/>
                <a:gd name="connsiteX11" fmla="*/ 301794 w 1465576"/>
                <a:gd name="connsiteY11" fmla="*/ 1106638 h 2311984"/>
                <a:gd name="connsiteX12" fmla="*/ 357212 w 1465576"/>
                <a:gd name="connsiteY12" fmla="*/ 1189766 h 2311984"/>
                <a:gd name="connsiteX13" fmla="*/ 384921 w 1465576"/>
                <a:gd name="connsiteY13" fmla="*/ 1231329 h 2311984"/>
                <a:gd name="connsiteX14" fmla="*/ 398776 w 1465576"/>
                <a:gd name="connsiteY14" fmla="*/ 1286748 h 2311984"/>
                <a:gd name="connsiteX15" fmla="*/ 454194 w 1465576"/>
                <a:gd name="connsiteY15" fmla="*/ 1383729 h 2311984"/>
                <a:gd name="connsiteX16" fmla="*/ 481903 w 1465576"/>
                <a:gd name="connsiteY16" fmla="*/ 1439148 h 2311984"/>
                <a:gd name="connsiteX17" fmla="*/ 592739 w 1465576"/>
                <a:gd name="connsiteY17" fmla="*/ 1591548 h 2311984"/>
                <a:gd name="connsiteX18" fmla="*/ 648157 w 1465576"/>
                <a:gd name="connsiteY18" fmla="*/ 1674675 h 2311984"/>
                <a:gd name="connsiteX19" fmla="*/ 675866 w 1465576"/>
                <a:gd name="connsiteY19" fmla="*/ 1716238 h 2311984"/>
                <a:gd name="connsiteX20" fmla="*/ 772848 w 1465576"/>
                <a:gd name="connsiteY20" fmla="*/ 1840929 h 2311984"/>
                <a:gd name="connsiteX21" fmla="*/ 828266 w 1465576"/>
                <a:gd name="connsiteY21" fmla="*/ 1924057 h 2311984"/>
                <a:gd name="connsiteX22" fmla="*/ 883685 w 1465576"/>
                <a:gd name="connsiteY22" fmla="*/ 2007184 h 2311984"/>
                <a:gd name="connsiteX23" fmla="*/ 911394 w 1465576"/>
                <a:gd name="connsiteY23" fmla="*/ 2048748 h 2311984"/>
                <a:gd name="connsiteX24" fmla="*/ 952957 w 1465576"/>
                <a:gd name="connsiteY24" fmla="*/ 2090311 h 2311984"/>
                <a:gd name="connsiteX25" fmla="*/ 1008376 w 1465576"/>
                <a:gd name="connsiteY25" fmla="*/ 2159584 h 2311984"/>
                <a:gd name="connsiteX26" fmla="*/ 1133066 w 1465576"/>
                <a:gd name="connsiteY26" fmla="*/ 2228857 h 2311984"/>
                <a:gd name="connsiteX27" fmla="*/ 1202339 w 1465576"/>
                <a:gd name="connsiteY27" fmla="*/ 2284275 h 2311984"/>
                <a:gd name="connsiteX28" fmla="*/ 1285466 w 1465576"/>
                <a:gd name="connsiteY28" fmla="*/ 2311984 h 2311984"/>
                <a:gd name="connsiteX29" fmla="*/ 1396303 w 1465576"/>
                <a:gd name="connsiteY29" fmla="*/ 2298129 h 2311984"/>
                <a:gd name="connsiteX30" fmla="*/ 1424012 w 1465576"/>
                <a:gd name="connsiteY30" fmla="*/ 2256566 h 2311984"/>
                <a:gd name="connsiteX31" fmla="*/ 1451721 w 1465576"/>
                <a:gd name="connsiteY31" fmla="*/ 2159584 h 2311984"/>
                <a:gd name="connsiteX32" fmla="*/ 1465576 w 1465576"/>
                <a:gd name="connsiteY32" fmla="*/ 2118020 h 2311984"/>
                <a:gd name="connsiteX33" fmla="*/ 1451721 w 1465576"/>
                <a:gd name="connsiteY33" fmla="*/ 2076457 h 2311984"/>
                <a:gd name="connsiteX34" fmla="*/ 1424012 w 1465576"/>
                <a:gd name="connsiteY34" fmla="*/ 1730093 h 2311984"/>
                <a:gd name="connsiteX35" fmla="*/ 1396303 w 1465576"/>
                <a:gd name="connsiteY35" fmla="*/ 1563838 h 2311984"/>
                <a:gd name="connsiteX36" fmla="*/ 1354739 w 1465576"/>
                <a:gd name="connsiteY36" fmla="*/ 1300602 h 2311984"/>
                <a:gd name="connsiteX37" fmla="*/ 1327030 w 1465576"/>
                <a:gd name="connsiteY37" fmla="*/ 1203620 h 2311984"/>
                <a:gd name="connsiteX38" fmla="*/ 1313176 w 1465576"/>
                <a:gd name="connsiteY38" fmla="*/ 1134348 h 2311984"/>
                <a:gd name="connsiteX39" fmla="*/ 1299321 w 1465576"/>
                <a:gd name="connsiteY39" fmla="*/ 1092784 h 2311984"/>
                <a:gd name="connsiteX40" fmla="*/ 1243903 w 1465576"/>
                <a:gd name="connsiteY40" fmla="*/ 940384 h 2311984"/>
                <a:gd name="connsiteX41" fmla="*/ 1202339 w 1465576"/>
                <a:gd name="connsiteY41" fmla="*/ 898820 h 2311984"/>
                <a:gd name="connsiteX42" fmla="*/ 1160776 w 1465576"/>
                <a:gd name="connsiteY42" fmla="*/ 871111 h 2311984"/>
                <a:gd name="connsiteX43" fmla="*/ 1008376 w 1465576"/>
                <a:gd name="connsiteY43" fmla="*/ 857257 h 2311984"/>
                <a:gd name="connsiteX44" fmla="*/ 925248 w 1465576"/>
                <a:gd name="connsiteY44" fmla="*/ 829548 h 2311984"/>
                <a:gd name="connsiteX45" fmla="*/ 1359208 w 1465576"/>
                <a:gd name="connsiteY45" fmla="*/ 742844 h 2311984"/>
                <a:gd name="connsiteX0" fmla="*/ 1359208 w 1465576"/>
                <a:gd name="connsiteY0" fmla="*/ 742844 h 2311984"/>
                <a:gd name="connsiteX1" fmla="*/ 1221557 w 1465576"/>
                <a:gd name="connsiteY1" fmla="*/ 693684 h 2311984"/>
                <a:gd name="connsiteX2" fmla="*/ 1234518 w 1465576"/>
                <a:gd name="connsiteY2" fmla="*/ 668209 h 2311984"/>
                <a:gd name="connsiteX3" fmla="*/ 1357868 w 1465576"/>
                <a:gd name="connsiteY3" fmla="*/ 30900 h 2311984"/>
                <a:gd name="connsiteX4" fmla="*/ 215091 w 1465576"/>
                <a:gd name="connsiteY4" fmla="*/ 95703 h 2311984"/>
                <a:gd name="connsiteX5" fmla="*/ 118110 w 1465576"/>
                <a:gd name="connsiteY5" fmla="*/ 58609 h 2311984"/>
                <a:gd name="connsiteX6" fmla="*/ 96210 w 1465576"/>
                <a:gd name="connsiteY6" fmla="*/ 151123 h 2311984"/>
                <a:gd name="connsiteX7" fmla="*/ 25150 w 1465576"/>
                <a:gd name="connsiteY7" fmla="*/ 257489 h 2311984"/>
                <a:gd name="connsiteX8" fmla="*/ 20680 w 1465576"/>
                <a:gd name="connsiteY8" fmla="*/ 648992 h 2311984"/>
                <a:gd name="connsiteX9" fmla="*/ 18446 w 1465576"/>
                <a:gd name="connsiteY9" fmla="*/ 908653 h 2311984"/>
                <a:gd name="connsiteX10" fmla="*/ 274085 w 1465576"/>
                <a:gd name="connsiteY10" fmla="*/ 981948 h 2311984"/>
                <a:gd name="connsiteX11" fmla="*/ 301794 w 1465576"/>
                <a:gd name="connsiteY11" fmla="*/ 1106638 h 2311984"/>
                <a:gd name="connsiteX12" fmla="*/ 357212 w 1465576"/>
                <a:gd name="connsiteY12" fmla="*/ 1189766 h 2311984"/>
                <a:gd name="connsiteX13" fmla="*/ 384921 w 1465576"/>
                <a:gd name="connsiteY13" fmla="*/ 1231329 h 2311984"/>
                <a:gd name="connsiteX14" fmla="*/ 398776 w 1465576"/>
                <a:gd name="connsiteY14" fmla="*/ 1286748 h 2311984"/>
                <a:gd name="connsiteX15" fmla="*/ 454194 w 1465576"/>
                <a:gd name="connsiteY15" fmla="*/ 1383729 h 2311984"/>
                <a:gd name="connsiteX16" fmla="*/ 481903 w 1465576"/>
                <a:gd name="connsiteY16" fmla="*/ 1439148 h 2311984"/>
                <a:gd name="connsiteX17" fmla="*/ 592739 w 1465576"/>
                <a:gd name="connsiteY17" fmla="*/ 1591548 h 2311984"/>
                <a:gd name="connsiteX18" fmla="*/ 648157 w 1465576"/>
                <a:gd name="connsiteY18" fmla="*/ 1674675 h 2311984"/>
                <a:gd name="connsiteX19" fmla="*/ 675866 w 1465576"/>
                <a:gd name="connsiteY19" fmla="*/ 1716238 h 2311984"/>
                <a:gd name="connsiteX20" fmla="*/ 772848 w 1465576"/>
                <a:gd name="connsiteY20" fmla="*/ 1840929 h 2311984"/>
                <a:gd name="connsiteX21" fmla="*/ 828266 w 1465576"/>
                <a:gd name="connsiteY21" fmla="*/ 1924057 h 2311984"/>
                <a:gd name="connsiteX22" fmla="*/ 883685 w 1465576"/>
                <a:gd name="connsiteY22" fmla="*/ 2007184 h 2311984"/>
                <a:gd name="connsiteX23" fmla="*/ 911394 w 1465576"/>
                <a:gd name="connsiteY23" fmla="*/ 2048748 h 2311984"/>
                <a:gd name="connsiteX24" fmla="*/ 952957 w 1465576"/>
                <a:gd name="connsiteY24" fmla="*/ 2090311 h 2311984"/>
                <a:gd name="connsiteX25" fmla="*/ 1008376 w 1465576"/>
                <a:gd name="connsiteY25" fmla="*/ 2159584 h 2311984"/>
                <a:gd name="connsiteX26" fmla="*/ 1133066 w 1465576"/>
                <a:gd name="connsiteY26" fmla="*/ 2228857 h 2311984"/>
                <a:gd name="connsiteX27" fmla="*/ 1202339 w 1465576"/>
                <a:gd name="connsiteY27" fmla="*/ 2284275 h 2311984"/>
                <a:gd name="connsiteX28" fmla="*/ 1285466 w 1465576"/>
                <a:gd name="connsiteY28" fmla="*/ 2311984 h 2311984"/>
                <a:gd name="connsiteX29" fmla="*/ 1396303 w 1465576"/>
                <a:gd name="connsiteY29" fmla="*/ 2298129 h 2311984"/>
                <a:gd name="connsiteX30" fmla="*/ 1424012 w 1465576"/>
                <a:gd name="connsiteY30" fmla="*/ 2256566 h 2311984"/>
                <a:gd name="connsiteX31" fmla="*/ 1451721 w 1465576"/>
                <a:gd name="connsiteY31" fmla="*/ 2159584 h 2311984"/>
                <a:gd name="connsiteX32" fmla="*/ 1465576 w 1465576"/>
                <a:gd name="connsiteY32" fmla="*/ 2118020 h 2311984"/>
                <a:gd name="connsiteX33" fmla="*/ 1451721 w 1465576"/>
                <a:gd name="connsiteY33" fmla="*/ 2076457 h 2311984"/>
                <a:gd name="connsiteX34" fmla="*/ 1424012 w 1465576"/>
                <a:gd name="connsiteY34" fmla="*/ 1730093 h 2311984"/>
                <a:gd name="connsiteX35" fmla="*/ 1396303 w 1465576"/>
                <a:gd name="connsiteY35" fmla="*/ 1563838 h 2311984"/>
                <a:gd name="connsiteX36" fmla="*/ 1354739 w 1465576"/>
                <a:gd name="connsiteY36" fmla="*/ 1300602 h 2311984"/>
                <a:gd name="connsiteX37" fmla="*/ 1327030 w 1465576"/>
                <a:gd name="connsiteY37" fmla="*/ 1203620 h 2311984"/>
                <a:gd name="connsiteX38" fmla="*/ 1313176 w 1465576"/>
                <a:gd name="connsiteY38" fmla="*/ 1134348 h 2311984"/>
                <a:gd name="connsiteX39" fmla="*/ 1299321 w 1465576"/>
                <a:gd name="connsiteY39" fmla="*/ 1092784 h 2311984"/>
                <a:gd name="connsiteX40" fmla="*/ 1243903 w 1465576"/>
                <a:gd name="connsiteY40" fmla="*/ 940384 h 2311984"/>
                <a:gd name="connsiteX41" fmla="*/ 1202339 w 1465576"/>
                <a:gd name="connsiteY41" fmla="*/ 898820 h 2311984"/>
                <a:gd name="connsiteX42" fmla="*/ 1160776 w 1465576"/>
                <a:gd name="connsiteY42" fmla="*/ 871111 h 2311984"/>
                <a:gd name="connsiteX43" fmla="*/ 1008376 w 1465576"/>
                <a:gd name="connsiteY43" fmla="*/ 857257 h 2311984"/>
                <a:gd name="connsiteX44" fmla="*/ 1338203 w 1465576"/>
                <a:gd name="connsiteY44" fmla="*/ 908206 h 2311984"/>
                <a:gd name="connsiteX45" fmla="*/ 1359208 w 1465576"/>
                <a:gd name="connsiteY45" fmla="*/ 742844 h 2311984"/>
                <a:gd name="connsiteX0" fmla="*/ 1359208 w 1465576"/>
                <a:gd name="connsiteY0" fmla="*/ 742844 h 2311984"/>
                <a:gd name="connsiteX1" fmla="*/ 1221557 w 1465576"/>
                <a:gd name="connsiteY1" fmla="*/ 693684 h 2311984"/>
                <a:gd name="connsiteX2" fmla="*/ 1234518 w 1465576"/>
                <a:gd name="connsiteY2" fmla="*/ 668209 h 2311984"/>
                <a:gd name="connsiteX3" fmla="*/ 1357868 w 1465576"/>
                <a:gd name="connsiteY3" fmla="*/ 30900 h 2311984"/>
                <a:gd name="connsiteX4" fmla="*/ 215091 w 1465576"/>
                <a:gd name="connsiteY4" fmla="*/ 95703 h 2311984"/>
                <a:gd name="connsiteX5" fmla="*/ 118110 w 1465576"/>
                <a:gd name="connsiteY5" fmla="*/ 58609 h 2311984"/>
                <a:gd name="connsiteX6" fmla="*/ 96210 w 1465576"/>
                <a:gd name="connsiteY6" fmla="*/ 151123 h 2311984"/>
                <a:gd name="connsiteX7" fmla="*/ 25150 w 1465576"/>
                <a:gd name="connsiteY7" fmla="*/ 257489 h 2311984"/>
                <a:gd name="connsiteX8" fmla="*/ 20680 w 1465576"/>
                <a:gd name="connsiteY8" fmla="*/ 648992 h 2311984"/>
                <a:gd name="connsiteX9" fmla="*/ 18446 w 1465576"/>
                <a:gd name="connsiteY9" fmla="*/ 908653 h 2311984"/>
                <a:gd name="connsiteX10" fmla="*/ 274085 w 1465576"/>
                <a:gd name="connsiteY10" fmla="*/ 981948 h 2311984"/>
                <a:gd name="connsiteX11" fmla="*/ 301794 w 1465576"/>
                <a:gd name="connsiteY11" fmla="*/ 1106638 h 2311984"/>
                <a:gd name="connsiteX12" fmla="*/ 357212 w 1465576"/>
                <a:gd name="connsiteY12" fmla="*/ 1189766 h 2311984"/>
                <a:gd name="connsiteX13" fmla="*/ 384921 w 1465576"/>
                <a:gd name="connsiteY13" fmla="*/ 1231329 h 2311984"/>
                <a:gd name="connsiteX14" fmla="*/ 398776 w 1465576"/>
                <a:gd name="connsiteY14" fmla="*/ 1286748 h 2311984"/>
                <a:gd name="connsiteX15" fmla="*/ 454194 w 1465576"/>
                <a:gd name="connsiteY15" fmla="*/ 1383729 h 2311984"/>
                <a:gd name="connsiteX16" fmla="*/ 481903 w 1465576"/>
                <a:gd name="connsiteY16" fmla="*/ 1439148 h 2311984"/>
                <a:gd name="connsiteX17" fmla="*/ 592739 w 1465576"/>
                <a:gd name="connsiteY17" fmla="*/ 1591548 h 2311984"/>
                <a:gd name="connsiteX18" fmla="*/ 648157 w 1465576"/>
                <a:gd name="connsiteY18" fmla="*/ 1674675 h 2311984"/>
                <a:gd name="connsiteX19" fmla="*/ 675866 w 1465576"/>
                <a:gd name="connsiteY19" fmla="*/ 1716238 h 2311984"/>
                <a:gd name="connsiteX20" fmla="*/ 772848 w 1465576"/>
                <a:gd name="connsiteY20" fmla="*/ 1840929 h 2311984"/>
                <a:gd name="connsiteX21" fmla="*/ 828266 w 1465576"/>
                <a:gd name="connsiteY21" fmla="*/ 1924057 h 2311984"/>
                <a:gd name="connsiteX22" fmla="*/ 883685 w 1465576"/>
                <a:gd name="connsiteY22" fmla="*/ 2007184 h 2311984"/>
                <a:gd name="connsiteX23" fmla="*/ 911394 w 1465576"/>
                <a:gd name="connsiteY23" fmla="*/ 2048748 h 2311984"/>
                <a:gd name="connsiteX24" fmla="*/ 952957 w 1465576"/>
                <a:gd name="connsiteY24" fmla="*/ 2090311 h 2311984"/>
                <a:gd name="connsiteX25" fmla="*/ 1008376 w 1465576"/>
                <a:gd name="connsiteY25" fmla="*/ 2159584 h 2311984"/>
                <a:gd name="connsiteX26" fmla="*/ 1133066 w 1465576"/>
                <a:gd name="connsiteY26" fmla="*/ 2228857 h 2311984"/>
                <a:gd name="connsiteX27" fmla="*/ 1202339 w 1465576"/>
                <a:gd name="connsiteY27" fmla="*/ 2284275 h 2311984"/>
                <a:gd name="connsiteX28" fmla="*/ 1285466 w 1465576"/>
                <a:gd name="connsiteY28" fmla="*/ 2311984 h 2311984"/>
                <a:gd name="connsiteX29" fmla="*/ 1396303 w 1465576"/>
                <a:gd name="connsiteY29" fmla="*/ 2298129 h 2311984"/>
                <a:gd name="connsiteX30" fmla="*/ 1424012 w 1465576"/>
                <a:gd name="connsiteY30" fmla="*/ 2256566 h 2311984"/>
                <a:gd name="connsiteX31" fmla="*/ 1451721 w 1465576"/>
                <a:gd name="connsiteY31" fmla="*/ 2159584 h 2311984"/>
                <a:gd name="connsiteX32" fmla="*/ 1465576 w 1465576"/>
                <a:gd name="connsiteY32" fmla="*/ 2118020 h 2311984"/>
                <a:gd name="connsiteX33" fmla="*/ 1451721 w 1465576"/>
                <a:gd name="connsiteY33" fmla="*/ 2076457 h 2311984"/>
                <a:gd name="connsiteX34" fmla="*/ 1424012 w 1465576"/>
                <a:gd name="connsiteY34" fmla="*/ 1730093 h 2311984"/>
                <a:gd name="connsiteX35" fmla="*/ 1396303 w 1465576"/>
                <a:gd name="connsiteY35" fmla="*/ 1563838 h 2311984"/>
                <a:gd name="connsiteX36" fmla="*/ 1354739 w 1465576"/>
                <a:gd name="connsiteY36" fmla="*/ 1300602 h 2311984"/>
                <a:gd name="connsiteX37" fmla="*/ 1327030 w 1465576"/>
                <a:gd name="connsiteY37" fmla="*/ 1203620 h 2311984"/>
                <a:gd name="connsiteX38" fmla="*/ 1313176 w 1465576"/>
                <a:gd name="connsiteY38" fmla="*/ 1134348 h 2311984"/>
                <a:gd name="connsiteX39" fmla="*/ 1299321 w 1465576"/>
                <a:gd name="connsiteY39" fmla="*/ 1092784 h 2311984"/>
                <a:gd name="connsiteX40" fmla="*/ 1243903 w 1465576"/>
                <a:gd name="connsiteY40" fmla="*/ 940384 h 2311984"/>
                <a:gd name="connsiteX41" fmla="*/ 1202339 w 1465576"/>
                <a:gd name="connsiteY41" fmla="*/ 898820 h 2311984"/>
                <a:gd name="connsiteX42" fmla="*/ 1160776 w 1465576"/>
                <a:gd name="connsiteY42" fmla="*/ 871111 h 2311984"/>
                <a:gd name="connsiteX43" fmla="*/ 1362337 w 1465576"/>
                <a:gd name="connsiteY43" fmla="*/ 1063734 h 2311984"/>
                <a:gd name="connsiteX44" fmla="*/ 1338203 w 1465576"/>
                <a:gd name="connsiteY44" fmla="*/ 908206 h 2311984"/>
                <a:gd name="connsiteX45" fmla="*/ 1359208 w 1465576"/>
                <a:gd name="connsiteY45" fmla="*/ 742844 h 231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65576" h="2311984">
                  <a:moveTo>
                    <a:pt x="1359208" y="742844"/>
                  </a:moveTo>
                  <a:cubicBezTo>
                    <a:pt x="1339767" y="707091"/>
                    <a:pt x="1242339" y="706123"/>
                    <a:pt x="1221557" y="693684"/>
                  </a:cubicBezTo>
                  <a:cubicBezTo>
                    <a:pt x="1200775" y="681245"/>
                    <a:pt x="1211800" y="778673"/>
                    <a:pt x="1234518" y="668209"/>
                  </a:cubicBezTo>
                  <a:cubicBezTo>
                    <a:pt x="1257236" y="557745"/>
                    <a:pt x="1527773" y="126318"/>
                    <a:pt x="1357868" y="30900"/>
                  </a:cubicBezTo>
                  <a:cubicBezTo>
                    <a:pt x="1187964" y="-64518"/>
                    <a:pt x="421717" y="91085"/>
                    <a:pt x="215091" y="95703"/>
                  </a:cubicBezTo>
                  <a:cubicBezTo>
                    <a:pt x="8465" y="100321"/>
                    <a:pt x="137924" y="49372"/>
                    <a:pt x="118110" y="58609"/>
                  </a:cubicBezTo>
                  <a:cubicBezTo>
                    <a:pt x="98296" y="67846"/>
                    <a:pt x="111703" y="117976"/>
                    <a:pt x="96210" y="151123"/>
                  </a:cubicBezTo>
                  <a:cubicBezTo>
                    <a:pt x="80717" y="184270"/>
                    <a:pt x="37738" y="174511"/>
                    <a:pt x="25150" y="257489"/>
                  </a:cubicBezTo>
                  <a:cubicBezTo>
                    <a:pt x="12562" y="340467"/>
                    <a:pt x="21797" y="540465"/>
                    <a:pt x="20680" y="648992"/>
                  </a:cubicBezTo>
                  <a:cubicBezTo>
                    <a:pt x="19563" y="757519"/>
                    <a:pt x="-23788" y="853160"/>
                    <a:pt x="18446" y="908653"/>
                  </a:cubicBezTo>
                  <a:cubicBezTo>
                    <a:pt x="60680" y="964146"/>
                    <a:pt x="226860" y="948951"/>
                    <a:pt x="274085" y="981948"/>
                  </a:cubicBezTo>
                  <a:cubicBezTo>
                    <a:pt x="321310" y="1014945"/>
                    <a:pt x="284465" y="1075446"/>
                    <a:pt x="301794" y="1106638"/>
                  </a:cubicBezTo>
                  <a:cubicBezTo>
                    <a:pt x="317967" y="1135749"/>
                    <a:pt x="338739" y="1162057"/>
                    <a:pt x="357212" y="1189766"/>
                  </a:cubicBezTo>
                  <a:lnTo>
                    <a:pt x="384921" y="1231329"/>
                  </a:lnTo>
                  <a:cubicBezTo>
                    <a:pt x="389539" y="1249802"/>
                    <a:pt x="392090" y="1268919"/>
                    <a:pt x="398776" y="1286748"/>
                  </a:cubicBezTo>
                  <a:cubicBezTo>
                    <a:pt x="421614" y="1347650"/>
                    <a:pt x="424959" y="1332568"/>
                    <a:pt x="454194" y="1383729"/>
                  </a:cubicBezTo>
                  <a:cubicBezTo>
                    <a:pt x="464441" y="1401661"/>
                    <a:pt x="471656" y="1421216"/>
                    <a:pt x="481903" y="1439148"/>
                  </a:cubicBezTo>
                  <a:cubicBezTo>
                    <a:pt x="503530" y="1476995"/>
                    <a:pt x="587542" y="1584272"/>
                    <a:pt x="592739" y="1591548"/>
                  </a:cubicBezTo>
                  <a:cubicBezTo>
                    <a:pt x="612095" y="1618647"/>
                    <a:pt x="629684" y="1646966"/>
                    <a:pt x="648157" y="1674675"/>
                  </a:cubicBezTo>
                  <a:cubicBezTo>
                    <a:pt x="657393" y="1688529"/>
                    <a:pt x="665643" y="1703095"/>
                    <a:pt x="675866" y="1716238"/>
                  </a:cubicBezTo>
                  <a:lnTo>
                    <a:pt x="772848" y="1840929"/>
                  </a:lnTo>
                  <a:cubicBezTo>
                    <a:pt x="799345" y="1920418"/>
                    <a:pt x="767729" y="1846223"/>
                    <a:pt x="828266" y="1924057"/>
                  </a:cubicBezTo>
                  <a:cubicBezTo>
                    <a:pt x="848712" y="1950344"/>
                    <a:pt x="865212" y="1979475"/>
                    <a:pt x="883685" y="2007184"/>
                  </a:cubicBezTo>
                  <a:cubicBezTo>
                    <a:pt x="892921" y="2021039"/>
                    <a:pt x="899620" y="2036974"/>
                    <a:pt x="911394" y="2048748"/>
                  </a:cubicBezTo>
                  <a:cubicBezTo>
                    <a:pt x="925248" y="2062602"/>
                    <a:pt x="940414" y="2075259"/>
                    <a:pt x="952957" y="2090311"/>
                  </a:cubicBezTo>
                  <a:cubicBezTo>
                    <a:pt x="983256" y="2126671"/>
                    <a:pt x="972543" y="2132710"/>
                    <a:pt x="1008376" y="2159584"/>
                  </a:cubicBezTo>
                  <a:cubicBezTo>
                    <a:pt x="1084599" y="2216751"/>
                    <a:pt x="1068266" y="2207256"/>
                    <a:pt x="1133066" y="2228857"/>
                  </a:cubicBezTo>
                  <a:cubicBezTo>
                    <a:pt x="1156096" y="2251886"/>
                    <a:pt x="1170882" y="2270294"/>
                    <a:pt x="1202339" y="2284275"/>
                  </a:cubicBezTo>
                  <a:cubicBezTo>
                    <a:pt x="1229029" y="2296137"/>
                    <a:pt x="1285466" y="2311984"/>
                    <a:pt x="1285466" y="2311984"/>
                  </a:cubicBezTo>
                  <a:cubicBezTo>
                    <a:pt x="1322412" y="2307366"/>
                    <a:pt x="1361733" y="2311957"/>
                    <a:pt x="1396303" y="2298129"/>
                  </a:cubicBezTo>
                  <a:cubicBezTo>
                    <a:pt x="1411763" y="2291945"/>
                    <a:pt x="1416566" y="2271459"/>
                    <a:pt x="1424012" y="2256566"/>
                  </a:cubicBezTo>
                  <a:cubicBezTo>
                    <a:pt x="1435082" y="2234426"/>
                    <a:pt x="1445804" y="2180292"/>
                    <a:pt x="1451721" y="2159584"/>
                  </a:cubicBezTo>
                  <a:cubicBezTo>
                    <a:pt x="1455733" y="2145542"/>
                    <a:pt x="1460958" y="2131875"/>
                    <a:pt x="1465576" y="2118020"/>
                  </a:cubicBezTo>
                  <a:cubicBezTo>
                    <a:pt x="1460958" y="2104166"/>
                    <a:pt x="1454585" y="2090777"/>
                    <a:pt x="1451721" y="2076457"/>
                  </a:cubicBezTo>
                  <a:cubicBezTo>
                    <a:pt x="1426511" y="1950413"/>
                    <a:pt x="1438607" y="1876047"/>
                    <a:pt x="1424012" y="1730093"/>
                  </a:cubicBezTo>
                  <a:cubicBezTo>
                    <a:pt x="1418422" y="1674189"/>
                    <a:pt x="1404248" y="1619456"/>
                    <a:pt x="1396303" y="1563838"/>
                  </a:cubicBezTo>
                  <a:cubicBezTo>
                    <a:pt x="1380049" y="1450063"/>
                    <a:pt x="1376072" y="1396600"/>
                    <a:pt x="1354739" y="1300602"/>
                  </a:cubicBezTo>
                  <a:cubicBezTo>
                    <a:pt x="1302901" y="1067332"/>
                    <a:pt x="1373322" y="1388790"/>
                    <a:pt x="1327030" y="1203620"/>
                  </a:cubicBezTo>
                  <a:cubicBezTo>
                    <a:pt x="1321319" y="1180775"/>
                    <a:pt x="1318887" y="1157193"/>
                    <a:pt x="1313176" y="1134348"/>
                  </a:cubicBezTo>
                  <a:cubicBezTo>
                    <a:pt x="1309634" y="1120180"/>
                    <a:pt x="1303164" y="1106874"/>
                    <a:pt x="1299321" y="1092784"/>
                  </a:cubicBezTo>
                  <a:cubicBezTo>
                    <a:pt x="1276867" y="1010453"/>
                    <a:pt x="1288673" y="994108"/>
                    <a:pt x="1243903" y="940384"/>
                  </a:cubicBezTo>
                  <a:cubicBezTo>
                    <a:pt x="1231360" y="925332"/>
                    <a:pt x="1217391" y="911363"/>
                    <a:pt x="1202339" y="898820"/>
                  </a:cubicBezTo>
                  <a:cubicBezTo>
                    <a:pt x="1189547" y="888160"/>
                    <a:pt x="1134110" y="843625"/>
                    <a:pt x="1160776" y="871111"/>
                  </a:cubicBezTo>
                  <a:cubicBezTo>
                    <a:pt x="1187442" y="898597"/>
                    <a:pt x="1413137" y="1068352"/>
                    <a:pt x="1362337" y="1063734"/>
                  </a:cubicBezTo>
                  <a:lnTo>
                    <a:pt x="1338203" y="908206"/>
                  </a:lnTo>
                  <a:cubicBezTo>
                    <a:pt x="1292257" y="892890"/>
                    <a:pt x="1378649" y="778597"/>
                    <a:pt x="1359208" y="74284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4129B00F-EBA4-F842-B850-E3D917D581C3}"/>
                </a:ext>
              </a:extLst>
            </p:cNvPr>
            <p:cNvSpPr/>
            <p:nvPr/>
          </p:nvSpPr>
          <p:spPr>
            <a:xfrm>
              <a:off x="6281854" y="3025698"/>
              <a:ext cx="1354263" cy="2297610"/>
            </a:xfrm>
            <a:custGeom>
              <a:avLst/>
              <a:gdLst>
                <a:gd name="connsiteX0" fmla="*/ 14868 w 1354263"/>
                <a:gd name="connsiteY0" fmla="*/ 0 h 2297610"/>
                <a:gd name="connsiteX1" fmla="*/ 14868 w 1354263"/>
                <a:gd name="connsiteY1" fmla="*/ 0 h 2297610"/>
                <a:gd name="connsiteX2" fmla="*/ 7434 w 1354263"/>
                <a:gd name="connsiteY2" fmla="*/ 118946 h 2297610"/>
                <a:gd name="connsiteX3" fmla="*/ 0 w 1354263"/>
                <a:gd name="connsiteY3" fmla="*/ 215590 h 2297610"/>
                <a:gd name="connsiteX4" fmla="*/ 14868 w 1354263"/>
                <a:gd name="connsiteY4" fmla="*/ 468351 h 2297610"/>
                <a:gd name="connsiteX5" fmla="*/ 29736 w 1354263"/>
                <a:gd name="connsiteY5" fmla="*/ 631902 h 2297610"/>
                <a:gd name="connsiteX6" fmla="*/ 59473 w 1354263"/>
                <a:gd name="connsiteY6" fmla="*/ 698809 h 2297610"/>
                <a:gd name="connsiteX7" fmla="*/ 74341 w 1354263"/>
                <a:gd name="connsiteY7" fmla="*/ 728546 h 2297610"/>
                <a:gd name="connsiteX8" fmla="*/ 89209 w 1354263"/>
                <a:gd name="connsiteY8" fmla="*/ 750848 h 2297610"/>
                <a:gd name="connsiteX9" fmla="*/ 111512 w 1354263"/>
                <a:gd name="connsiteY9" fmla="*/ 795453 h 2297610"/>
                <a:gd name="connsiteX10" fmla="*/ 118946 w 1354263"/>
                <a:gd name="connsiteY10" fmla="*/ 817756 h 2297610"/>
                <a:gd name="connsiteX11" fmla="*/ 156117 w 1354263"/>
                <a:gd name="connsiteY11" fmla="*/ 869795 h 2297610"/>
                <a:gd name="connsiteX12" fmla="*/ 170985 w 1354263"/>
                <a:gd name="connsiteY12" fmla="*/ 892097 h 2297610"/>
                <a:gd name="connsiteX13" fmla="*/ 208156 w 1354263"/>
                <a:gd name="connsiteY13" fmla="*/ 936702 h 2297610"/>
                <a:gd name="connsiteX14" fmla="*/ 223024 w 1354263"/>
                <a:gd name="connsiteY14" fmla="*/ 966439 h 2297610"/>
                <a:gd name="connsiteX15" fmla="*/ 267629 w 1354263"/>
                <a:gd name="connsiteY15" fmla="*/ 1011043 h 2297610"/>
                <a:gd name="connsiteX16" fmla="*/ 304800 w 1354263"/>
                <a:gd name="connsiteY16" fmla="*/ 1063082 h 2297610"/>
                <a:gd name="connsiteX17" fmla="*/ 327102 w 1354263"/>
                <a:gd name="connsiteY17" fmla="*/ 1092819 h 2297610"/>
                <a:gd name="connsiteX18" fmla="*/ 349405 w 1354263"/>
                <a:gd name="connsiteY18" fmla="*/ 1129990 h 2297610"/>
                <a:gd name="connsiteX19" fmla="*/ 386575 w 1354263"/>
                <a:gd name="connsiteY19" fmla="*/ 1167161 h 2297610"/>
                <a:gd name="connsiteX20" fmla="*/ 431180 w 1354263"/>
                <a:gd name="connsiteY20" fmla="*/ 1226634 h 2297610"/>
                <a:gd name="connsiteX21" fmla="*/ 490653 w 1354263"/>
                <a:gd name="connsiteY21" fmla="*/ 1286107 h 2297610"/>
                <a:gd name="connsiteX22" fmla="*/ 535258 w 1354263"/>
                <a:gd name="connsiteY22" fmla="*/ 1338146 h 2297610"/>
                <a:gd name="connsiteX23" fmla="*/ 557561 w 1354263"/>
                <a:gd name="connsiteY23" fmla="*/ 1367882 h 2297610"/>
                <a:gd name="connsiteX24" fmla="*/ 594731 w 1354263"/>
                <a:gd name="connsiteY24" fmla="*/ 1405053 h 2297610"/>
                <a:gd name="connsiteX25" fmla="*/ 631902 w 1354263"/>
                <a:gd name="connsiteY25" fmla="*/ 1449658 h 2297610"/>
                <a:gd name="connsiteX26" fmla="*/ 639336 w 1354263"/>
                <a:gd name="connsiteY26" fmla="*/ 1486829 h 2297610"/>
                <a:gd name="connsiteX27" fmla="*/ 661639 w 1354263"/>
                <a:gd name="connsiteY27" fmla="*/ 1546302 h 2297610"/>
                <a:gd name="connsiteX28" fmla="*/ 669073 w 1354263"/>
                <a:gd name="connsiteY28" fmla="*/ 1583473 h 2297610"/>
                <a:gd name="connsiteX29" fmla="*/ 683941 w 1354263"/>
                <a:gd name="connsiteY29" fmla="*/ 1605775 h 2297610"/>
                <a:gd name="connsiteX30" fmla="*/ 698809 w 1354263"/>
                <a:gd name="connsiteY30" fmla="*/ 1635512 h 2297610"/>
                <a:gd name="connsiteX31" fmla="*/ 721112 w 1354263"/>
                <a:gd name="connsiteY31" fmla="*/ 1665248 h 2297610"/>
                <a:gd name="connsiteX32" fmla="*/ 735980 w 1354263"/>
                <a:gd name="connsiteY32" fmla="*/ 1687551 h 2297610"/>
                <a:gd name="connsiteX33" fmla="*/ 810322 w 1354263"/>
                <a:gd name="connsiteY33" fmla="*/ 1769326 h 2297610"/>
                <a:gd name="connsiteX34" fmla="*/ 854926 w 1354263"/>
                <a:gd name="connsiteY34" fmla="*/ 1813931 h 2297610"/>
                <a:gd name="connsiteX35" fmla="*/ 869795 w 1354263"/>
                <a:gd name="connsiteY35" fmla="*/ 1828800 h 2297610"/>
                <a:gd name="connsiteX36" fmla="*/ 899531 w 1354263"/>
                <a:gd name="connsiteY36" fmla="*/ 1836234 h 2297610"/>
                <a:gd name="connsiteX37" fmla="*/ 959005 w 1354263"/>
                <a:gd name="connsiteY37" fmla="*/ 1873404 h 2297610"/>
                <a:gd name="connsiteX38" fmla="*/ 973873 w 1354263"/>
                <a:gd name="connsiteY38" fmla="*/ 1895707 h 2297610"/>
                <a:gd name="connsiteX39" fmla="*/ 1011044 w 1354263"/>
                <a:gd name="connsiteY39" fmla="*/ 1932878 h 2297610"/>
                <a:gd name="connsiteX40" fmla="*/ 1025912 w 1354263"/>
                <a:gd name="connsiteY40" fmla="*/ 1955180 h 2297610"/>
                <a:gd name="connsiteX41" fmla="*/ 1070517 w 1354263"/>
                <a:gd name="connsiteY41" fmla="*/ 1984917 h 2297610"/>
                <a:gd name="connsiteX42" fmla="*/ 1115122 w 1354263"/>
                <a:gd name="connsiteY42" fmla="*/ 2007219 h 2297610"/>
                <a:gd name="connsiteX43" fmla="*/ 1167161 w 1354263"/>
                <a:gd name="connsiteY43" fmla="*/ 2051824 h 2297610"/>
                <a:gd name="connsiteX44" fmla="*/ 1196897 w 1354263"/>
                <a:gd name="connsiteY44" fmla="*/ 2088995 h 2297610"/>
                <a:gd name="connsiteX45" fmla="*/ 1241502 w 1354263"/>
                <a:gd name="connsiteY45" fmla="*/ 2103863 h 2297610"/>
                <a:gd name="connsiteX46" fmla="*/ 1256370 w 1354263"/>
                <a:gd name="connsiteY46" fmla="*/ 2126165 h 2297610"/>
                <a:gd name="connsiteX47" fmla="*/ 1271239 w 1354263"/>
                <a:gd name="connsiteY47" fmla="*/ 2193073 h 2297610"/>
                <a:gd name="connsiteX48" fmla="*/ 1300975 w 1354263"/>
                <a:gd name="connsiteY48" fmla="*/ 2259980 h 2297610"/>
                <a:gd name="connsiteX49" fmla="*/ 1315844 w 1354263"/>
                <a:gd name="connsiteY49" fmla="*/ 2274848 h 2297610"/>
                <a:gd name="connsiteX50" fmla="*/ 1338146 w 1354263"/>
                <a:gd name="connsiteY50" fmla="*/ 2282282 h 2297610"/>
                <a:gd name="connsiteX51" fmla="*/ 1345580 w 1354263"/>
                <a:gd name="connsiteY51" fmla="*/ 2245112 h 2297610"/>
                <a:gd name="connsiteX52" fmla="*/ 1338146 w 1354263"/>
                <a:gd name="connsiteY52" fmla="*/ 1940312 h 2297610"/>
                <a:gd name="connsiteX53" fmla="*/ 1308409 w 1354263"/>
                <a:gd name="connsiteY53" fmla="*/ 1918009 h 2297610"/>
                <a:gd name="connsiteX54" fmla="*/ 1293541 w 1354263"/>
                <a:gd name="connsiteY54" fmla="*/ 1895707 h 2297610"/>
                <a:gd name="connsiteX55" fmla="*/ 1271239 w 1354263"/>
                <a:gd name="connsiteY55" fmla="*/ 1873404 h 2297610"/>
                <a:gd name="connsiteX56" fmla="*/ 1100253 w 1354263"/>
                <a:gd name="connsiteY56" fmla="*/ 1590907 h 2297610"/>
                <a:gd name="connsiteX57" fmla="*/ 1011044 w 1354263"/>
                <a:gd name="connsiteY57" fmla="*/ 1405053 h 2297610"/>
                <a:gd name="connsiteX58" fmla="*/ 951570 w 1354263"/>
                <a:gd name="connsiteY58" fmla="*/ 1234068 h 2297610"/>
                <a:gd name="connsiteX59" fmla="*/ 921834 w 1354263"/>
                <a:gd name="connsiteY59" fmla="*/ 1122556 h 2297610"/>
                <a:gd name="connsiteX60" fmla="*/ 899531 w 1354263"/>
                <a:gd name="connsiteY60" fmla="*/ 1055648 h 2297610"/>
                <a:gd name="connsiteX61" fmla="*/ 884663 w 1354263"/>
                <a:gd name="connsiteY61" fmla="*/ 1003609 h 2297610"/>
                <a:gd name="connsiteX62" fmla="*/ 862361 w 1354263"/>
                <a:gd name="connsiteY62" fmla="*/ 959004 h 2297610"/>
                <a:gd name="connsiteX63" fmla="*/ 840058 w 1354263"/>
                <a:gd name="connsiteY63" fmla="*/ 944136 h 2297610"/>
                <a:gd name="connsiteX64" fmla="*/ 817756 w 1354263"/>
                <a:gd name="connsiteY64" fmla="*/ 914400 h 2297610"/>
                <a:gd name="connsiteX65" fmla="*/ 713678 w 1354263"/>
                <a:gd name="connsiteY65" fmla="*/ 773151 h 2297610"/>
                <a:gd name="connsiteX66" fmla="*/ 646770 w 1354263"/>
                <a:gd name="connsiteY66" fmla="*/ 639336 h 2297610"/>
                <a:gd name="connsiteX67" fmla="*/ 602166 w 1354263"/>
                <a:gd name="connsiteY67" fmla="*/ 535258 h 2297610"/>
                <a:gd name="connsiteX68" fmla="*/ 564995 w 1354263"/>
                <a:gd name="connsiteY68" fmla="*/ 431180 h 2297610"/>
                <a:gd name="connsiteX69" fmla="*/ 542692 w 1354263"/>
                <a:gd name="connsiteY69" fmla="*/ 386575 h 2297610"/>
                <a:gd name="connsiteX70" fmla="*/ 527824 w 1354263"/>
                <a:gd name="connsiteY70" fmla="*/ 341970 h 2297610"/>
                <a:gd name="connsiteX71" fmla="*/ 460917 w 1354263"/>
                <a:gd name="connsiteY71" fmla="*/ 304800 h 2297610"/>
                <a:gd name="connsiteX72" fmla="*/ 408878 w 1354263"/>
                <a:gd name="connsiteY72" fmla="*/ 252761 h 2297610"/>
                <a:gd name="connsiteX73" fmla="*/ 371707 w 1354263"/>
                <a:gd name="connsiteY73" fmla="*/ 223024 h 2297610"/>
                <a:gd name="connsiteX74" fmla="*/ 341970 w 1354263"/>
                <a:gd name="connsiteY74" fmla="*/ 178419 h 2297610"/>
                <a:gd name="connsiteX75" fmla="*/ 312234 w 1354263"/>
                <a:gd name="connsiteY75" fmla="*/ 148682 h 2297610"/>
                <a:gd name="connsiteX76" fmla="*/ 260195 w 1354263"/>
                <a:gd name="connsiteY76" fmla="*/ 89209 h 2297610"/>
                <a:gd name="connsiteX77" fmla="*/ 245326 w 1354263"/>
                <a:gd name="connsiteY77" fmla="*/ 59473 h 2297610"/>
                <a:gd name="connsiteX78" fmla="*/ 230458 w 1354263"/>
                <a:gd name="connsiteY78" fmla="*/ 44604 h 2297610"/>
                <a:gd name="connsiteX79" fmla="*/ 215590 w 1354263"/>
                <a:gd name="connsiteY79" fmla="*/ 0 h 2297610"/>
                <a:gd name="connsiteX80" fmla="*/ 133814 w 1354263"/>
                <a:gd name="connsiteY80" fmla="*/ 14868 h 2297610"/>
                <a:gd name="connsiteX81" fmla="*/ 14868 w 1354263"/>
                <a:gd name="connsiteY81" fmla="*/ 0 h 229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354263" h="2297610">
                  <a:moveTo>
                    <a:pt x="14868" y="0"/>
                  </a:moveTo>
                  <a:lnTo>
                    <a:pt x="14868" y="0"/>
                  </a:lnTo>
                  <a:cubicBezTo>
                    <a:pt x="12390" y="39649"/>
                    <a:pt x="10167" y="79314"/>
                    <a:pt x="7434" y="118946"/>
                  </a:cubicBezTo>
                  <a:cubicBezTo>
                    <a:pt x="5211" y="151179"/>
                    <a:pt x="0" y="183280"/>
                    <a:pt x="0" y="215590"/>
                  </a:cubicBezTo>
                  <a:cubicBezTo>
                    <a:pt x="0" y="508827"/>
                    <a:pt x="1978" y="320115"/>
                    <a:pt x="14868" y="468351"/>
                  </a:cubicBezTo>
                  <a:cubicBezTo>
                    <a:pt x="17618" y="499979"/>
                    <a:pt x="19785" y="588782"/>
                    <a:pt x="29736" y="631902"/>
                  </a:cubicBezTo>
                  <a:cubicBezTo>
                    <a:pt x="42298" y="686335"/>
                    <a:pt x="38837" y="662696"/>
                    <a:pt x="59473" y="698809"/>
                  </a:cubicBezTo>
                  <a:cubicBezTo>
                    <a:pt x="64971" y="708431"/>
                    <a:pt x="68843" y="718924"/>
                    <a:pt x="74341" y="728546"/>
                  </a:cubicBezTo>
                  <a:cubicBezTo>
                    <a:pt x="78774" y="736303"/>
                    <a:pt x="85213" y="742857"/>
                    <a:pt x="89209" y="750848"/>
                  </a:cubicBezTo>
                  <a:cubicBezTo>
                    <a:pt x="119988" y="812405"/>
                    <a:pt x="68904" y="731541"/>
                    <a:pt x="111512" y="795453"/>
                  </a:cubicBezTo>
                  <a:cubicBezTo>
                    <a:pt x="113990" y="802887"/>
                    <a:pt x="115442" y="810747"/>
                    <a:pt x="118946" y="817756"/>
                  </a:cubicBezTo>
                  <a:cubicBezTo>
                    <a:pt x="124786" y="829436"/>
                    <a:pt x="150505" y="861938"/>
                    <a:pt x="156117" y="869795"/>
                  </a:cubicBezTo>
                  <a:cubicBezTo>
                    <a:pt x="161310" y="877065"/>
                    <a:pt x="165500" y="885044"/>
                    <a:pt x="170985" y="892097"/>
                  </a:cubicBezTo>
                  <a:cubicBezTo>
                    <a:pt x="182867" y="907374"/>
                    <a:pt x="197057" y="920846"/>
                    <a:pt x="208156" y="936702"/>
                  </a:cubicBezTo>
                  <a:cubicBezTo>
                    <a:pt x="214511" y="945781"/>
                    <a:pt x="216101" y="957785"/>
                    <a:pt x="223024" y="966439"/>
                  </a:cubicBezTo>
                  <a:cubicBezTo>
                    <a:pt x="236159" y="982858"/>
                    <a:pt x="255013" y="994221"/>
                    <a:pt x="267629" y="1011043"/>
                  </a:cubicBezTo>
                  <a:cubicBezTo>
                    <a:pt x="340515" y="1108228"/>
                    <a:pt x="250447" y="986988"/>
                    <a:pt x="304800" y="1063082"/>
                  </a:cubicBezTo>
                  <a:cubicBezTo>
                    <a:pt x="312002" y="1073164"/>
                    <a:pt x="320229" y="1082510"/>
                    <a:pt x="327102" y="1092819"/>
                  </a:cubicBezTo>
                  <a:cubicBezTo>
                    <a:pt x="335117" y="1104842"/>
                    <a:pt x="340378" y="1118707"/>
                    <a:pt x="349405" y="1129990"/>
                  </a:cubicBezTo>
                  <a:cubicBezTo>
                    <a:pt x="360351" y="1143673"/>
                    <a:pt x="376855" y="1152582"/>
                    <a:pt x="386575" y="1167161"/>
                  </a:cubicBezTo>
                  <a:cubicBezTo>
                    <a:pt x="402288" y="1190729"/>
                    <a:pt x="409995" y="1203684"/>
                    <a:pt x="431180" y="1226634"/>
                  </a:cubicBezTo>
                  <a:cubicBezTo>
                    <a:pt x="450196" y="1247235"/>
                    <a:pt x="473831" y="1263679"/>
                    <a:pt x="490653" y="1286107"/>
                  </a:cubicBezTo>
                  <a:cubicBezTo>
                    <a:pt x="555874" y="1373064"/>
                    <a:pt x="473131" y="1265664"/>
                    <a:pt x="535258" y="1338146"/>
                  </a:cubicBezTo>
                  <a:cubicBezTo>
                    <a:pt x="543321" y="1347553"/>
                    <a:pt x="549329" y="1358621"/>
                    <a:pt x="557561" y="1367882"/>
                  </a:cubicBezTo>
                  <a:cubicBezTo>
                    <a:pt x="569202" y="1380978"/>
                    <a:pt x="585011" y="1390474"/>
                    <a:pt x="594731" y="1405053"/>
                  </a:cubicBezTo>
                  <a:cubicBezTo>
                    <a:pt x="615432" y="1436104"/>
                    <a:pt x="603282" y="1421038"/>
                    <a:pt x="631902" y="1449658"/>
                  </a:cubicBezTo>
                  <a:cubicBezTo>
                    <a:pt x="634380" y="1462048"/>
                    <a:pt x="635705" y="1474726"/>
                    <a:pt x="639336" y="1486829"/>
                  </a:cubicBezTo>
                  <a:cubicBezTo>
                    <a:pt x="649570" y="1520942"/>
                    <a:pt x="654416" y="1517408"/>
                    <a:pt x="661639" y="1546302"/>
                  </a:cubicBezTo>
                  <a:cubicBezTo>
                    <a:pt x="664704" y="1558560"/>
                    <a:pt x="664636" y="1571642"/>
                    <a:pt x="669073" y="1583473"/>
                  </a:cubicBezTo>
                  <a:cubicBezTo>
                    <a:pt x="672210" y="1591839"/>
                    <a:pt x="679508" y="1598018"/>
                    <a:pt x="683941" y="1605775"/>
                  </a:cubicBezTo>
                  <a:cubicBezTo>
                    <a:pt x="689439" y="1615397"/>
                    <a:pt x="692935" y="1626114"/>
                    <a:pt x="698809" y="1635512"/>
                  </a:cubicBezTo>
                  <a:cubicBezTo>
                    <a:pt x="705376" y="1646019"/>
                    <a:pt x="713910" y="1655166"/>
                    <a:pt x="721112" y="1665248"/>
                  </a:cubicBezTo>
                  <a:cubicBezTo>
                    <a:pt x="726305" y="1672519"/>
                    <a:pt x="730495" y="1680498"/>
                    <a:pt x="735980" y="1687551"/>
                  </a:cubicBezTo>
                  <a:cubicBezTo>
                    <a:pt x="769855" y="1731105"/>
                    <a:pt x="772605" y="1731609"/>
                    <a:pt x="810322" y="1769326"/>
                  </a:cubicBezTo>
                  <a:lnTo>
                    <a:pt x="854926" y="1813931"/>
                  </a:lnTo>
                  <a:cubicBezTo>
                    <a:pt x="859882" y="1818887"/>
                    <a:pt x="862995" y="1827100"/>
                    <a:pt x="869795" y="1828800"/>
                  </a:cubicBezTo>
                  <a:cubicBezTo>
                    <a:pt x="879707" y="1831278"/>
                    <a:pt x="889964" y="1832647"/>
                    <a:pt x="899531" y="1836234"/>
                  </a:cubicBezTo>
                  <a:cubicBezTo>
                    <a:pt x="926744" y="1846439"/>
                    <a:pt x="935614" y="1855861"/>
                    <a:pt x="959005" y="1873404"/>
                  </a:cubicBezTo>
                  <a:cubicBezTo>
                    <a:pt x="963961" y="1880838"/>
                    <a:pt x="967989" y="1888983"/>
                    <a:pt x="973873" y="1895707"/>
                  </a:cubicBezTo>
                  <a:cubicBezTo>
                    <a:pt x="985412" y="1908894"/>
                    <a:pt x="1001324" y="1918298"/>
                    <a:pt x="1011044" y="1932878"/>
                  </a:cubicBezTo>
                  <a:cubicBezTo>
                    <a:pt x="1016000" y="1940312"/>
                    <a:pt x="1019188" y="1949297"/>
                    <a:pt x="1025912" y="1955180"/>
                  </a:cubicBezTo>
                  <a:cubicBezTo>
                    <a:pt x="1039360" y="1966947"/>
                    <a:pt x="1055649" y="1975005"/>
                    <a:pt x="1070517" y="1984917"/>
                  </a:cubicBezTo>
                  <a:cubicBezTo>
                    <a:pt x="1099339" y="2004132"/>
                    <a:pt x="1084343" y="1996960"/>
                    <a:pt x="1115122" y="2007219"/>
                  </a:cubicBezTo>
                  <a:cubicBezTo>
                    <a:pt x="1135300" y="2020671"/>
                    <a:pt x="1152739" y="2030191"/>
                    <a:pt x="1167161" y="2051824"/>
                  </a:cubicBezTo>
                  <a:cubicBezTo>
                    <a:pt x="1172413" y="2059701"/>
                    <a:pt x="1186306" y="2083699"/>
                    <a:pt x="1196897" y="2088995"/>
                  </a:cubicBezTo>
                  <a:cubicBezTo>
                    <a:pt x="1210915" y="2096004"/>
                    <a:pt x="1241502" y="2103863"/>
                    <a:pt x="1241502" y="2103863"/>
                  </a:cubicBezTo>
                  <a:cubicBezTo>
                    <a:pt x="1246458" y="2111297"/>
                    <a:pt x="1252850" y="2117953"/>
                    <a:pt x="1256370" y="2126165"/>
                  </a:cubicBezTo>
                  <a:cubicBezTo>
                    <a:pt x="1261380" y="2137855"/>
                    <a:pt x="1268590" y="2183361"/>
                    <a:pt x="1271239" y="2193073"/>
                  </a:cubicBezTo>
                  <a:cubicBezTo>
                    <a:pt x="1279775" y="2224374"/>
                    <a:pt x="1282634" y="2237054"/>
                    <a:pt x="1300975" y="2259980"/>
                  </a:cubicBezTo>
                  <a:cubicBezTo>
                    <a:pt x="1305354" y="2265453"/>
                    <a:pt x="1309834" y="2271242"/>
                    <a:pt x="1315844" y="2274848"/>
                  </a:cubicBezTo>
                  <a:cubicBezTo>
                    <a:pt x="1322563" y="2278880"/>
                    <a:pt x="1330712" y="2279804"/>
                    <a:pt x="1338146" y="2282282"/>
                  </a:cubicBezTo>
                  <a:cubicBezTo>
                    <a:pt x="1367895" y="2312033"/>
                    <a:pt x="1347778" y="2297862"/>
                    <a:pt x="1345580" y="2245112"/>
                  </a:cubicBezTo>
                  <a:cubicBezTo>
                    <a:pt x="1341349" y="2143570"/>
                    <a:pt x="1349621" y="2041292"/>
                    <a:pt x="1338146" y="1940312"/>
                  </a:cubicBezTo>
                  <a:cubicBezTo>
                    <a:pt x="1336747" y="1928001"/>
                    <a:pt x="1317170" y="1926770"/>
                    <a:pt x="1308409" y="1918009"/>
                  </a:cubicBezTo>
                  <a:cubicBezTo>
                    <a:pt x="1302091" y="1911691"/>
                    <a:pt x="1299261" y="1902571"/>
                    <a:pt x="1293541" y="1895707"/>
                  </a:cubicBezTo>
                  <a:cubicBezTo>
                    <a:pt x="1286811" y="1887630"/>
                    <a:pt x="1277476" y="1881868"/>
                    <a:pt x="1271239" y="1873404"/>
                  </a:cubicBezTo>
                  <a:cubicBezTo>
                    <a:pt x="1199910" y="1776600"/>
                    <a:pt x="1153613" y="1702074"/>
                    <a:pt x="1100253" y="1590907"/>
                  </a:cubicBezTo>
                  <a:cubicBezTo>
                    <a:pt x="1070517" y="1528956"/>
                    <a:pt x="1033620" y="1469957"/>
                    <a:pt x="1011044" y="1405053"/>
                  </a:cubicBezTo>
                  <a:cubicBezTo>
                    <a:pt x="991219" y="1348058"/>
                    <a:pt x="971866" y="1290897"/>
                    <a:pt x="951570" y="1234068"/>
                  </a:cubicBezTo>
                  <a:cubicBezTo>
                    <a:pt x="908962" y="1114767"/>
                    <a:pt x="974077" y="1321079"/>
                    <a:pt x="921834" y="1122556"/>
                  </a:cubicBezTo>
                  <a:cubicBezTo>
                    <a:pt x="915851" y="1099821"/>
                    <a:pt x="906543" y="1078087"/>
                    <a:pt x="899531" y="1055648"/>
                  </a:cubicBezTo>
                  <a:cubicBezTo>
                    <a:pt x="894150" y="1038429"/>
                    <a:pt x="889847" y="1020889"/>
                    <a:pt x="884663" y="1003609"/>
                  </a:cubicBezTo>
                  <a:cubicBezTo>
                    <a:pt x="879481" y="986335"/>
                    <a:pt x="875786" y="972429"/>
                    <a:pt x="862361" y="959004"/>
                  </a:cubicBezTo>
                  <a:cubicBezTo>
                    <a:pt x="856043" y="952686"/>
                    <a:pt x="847492" y="949092"/>
                    <a:pt x="840058" y="944136"/>
                  </a:cubicBezTo>
                  <a:cubicBezTo>
                    <a:pt x="832624" y="934224"/>
                    <a:pt x="825496" y="924075"/>
                    <a:pt x="817756" y="914400"/>
                  </a:cubicBezTo>
                  <a:cubicBezTo>
                    <a:pt x="779863" y="867034"/>
                    <a:pt x="742284" y="830363"/>
                    <a:pt x="713678" y="773151"/>
                  </a:cubicBezTo>
                  <a:cubicBezTo>
                    <a:pt x="691375" y="728546"/>
                    <a:pt x="666414" y="685174"/>
                    <a:pt x="646770" y="639336"/>
                  </a:cubicBezTo>
                  <a:cubicBezTo>
                    <a:pt x="631902" y="604643"/>
                    <a:pt x="612536" y="571550"/>
                    <a:pt x="602166" y="535258"/>
                  </a:cubicBezTo>
                  <a:cubicBezTo>
                    <a:pt x="577426" y="448673"/>
                    <a:pt x="599305" y="516957"/>
                    <a:pt x="564995" y="431180"/>
                  </a:cubicBezTo>
                  <a:cubicBezTo>
                    <a:pt x="549606" y="392708"/>
                    <a:pt x="567756" y="424170"/>
                    <a:pt x="542692" y="386575"/>
                  </a:cubicBezTo>
                  <a:cubicBezTo>
                    <a:pt x="537736" y="371707"/>
                    <a:pt x="541842" y="348979"/>
                    <a:pt x="527824" y="341970"/>
                  </a:cubicBezTo>
                  <a:cubicBezTo>
                    <a:pt x="514443" y="335280"/>
                    <a:pt x="475973" y="318351"/>
                    <a:pt x="460917" y="304800"/>
                  </a:cubicBezTo>
                  <a:cubicBezTo>
                    <a:pt x="442683" y="288389"/>
                    <a:pt x="428034" y="268086"/>
                    <a:pt x="408878" y="252761"/>
                  </a:cubicBezTo>
                  <a:cubicBezTo>
                    <a:pt x="396488" y="242849"/>
                    <a:pt x="382322" y="234818"/>
                    <a:pt x="371707" y="223024"/>
                  </a:cubicBezTo>
                  <a:cubicBezTo>
                    <a:pt x="359753" y="209742"/>
                    <a:pt x="353133" y="192373"/>
                    <a:pt x="341970" y="178419"/>
                  </a:cubicBezTo>
                  <a:cubicBezTo>
                    <a:pt x="333213" y="167473"/>
                    <a:pt x="320991" y="159628"/>
                    <a:pt x="312234" y="148682"/>
                  </a:cubicBezTo>
                  <a:cubicBezTo>
                    <a:pt x="262674" y="86732"/>
                    <a:pt x="304798" y="118947"/>
                    <a:pt x="260195" y="89209"/>
                  </a:cubicBezTo>
                  <a:cubicBezTo>
                    <a:pt x="255239" y="79297"/>
                    <a:pt x="251473" y="68694"/>
                    <a:pt x="245326" y="59473"/>
                  </a:cubicBezTo>
                  <a:cubicBezTo>
                    <a:pt x="241438" y="53641"/>
                    <a:pt x="233593" y="50873"/>
                    <a:pt x="230458" y="44604"/>
                  </a:cubicBezTo>
                  <a:cubicBezTo>
                    <a:pt x="223449" y="30586"/>
                    <a:pt x="215590" y="0"/>
                    <a:pt x="215590" y="0"/>
                  </a:cubicBezTo>
                  <a:cubicBezTo>
                    <a:pt x="203505" y="2417"/>
                    <a:pt x="143325" y="14868"/>
                    <a:pt x="133814" y="14868"/>
                  </a:cubicBezTo>
                  <a:cubicBezTo>
                    <a:pt x="94088" y="14868"/>
                    <a:pt x="34692" y="2478"/>
                    <a:pt x="14868"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25E9E3A-37D8-F34B-98B8-01E6F757E687}"/>
                </a:ext>
              </a:extLst>
            </p:cNvPr>
            <p:cNvSpPr/>
            <p:nvPr/>
          </p:nvSpPr>
          <p:spPr>
            <a:xfrm>
              <a:off x="7636117" y="4880168"/>
              <a:ext cx="103445" cy="500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067C2AD-FEF2-1446-9559-AE59B43B2A0F}"/>
              </a:ext>
            </a:extLst>
          </p:cNvPr>
          <p:cNvGrpSpPr/>
          <p:nvPr/>
        </p:nvGrpSpPr>
        <p:grpSpPr>
          <a:xfrm>
            <a:off x="3499655" y="3014876"/>
            <a:ext cx="2043811" cy="1979943"/>
            <a:chOff x="3499655" y="3014876"/>
            <a:chExt cx="2043811" cy="1979943"/>
          </a:xfrm>
        </p:grpSpPr>
        <p:sp>
          <p:nvSpPr>
            <p:cNvPr id="34" name="Freeform 33">
              <a:extLst>
                <a:ext uri="{FF2B5EF4-FFF2-40B4-BE49-F238E27FC236}">
                  <a16:creationId xmlns:a16="http://schemas.microsoft.com/office/drawing/2014/main" id="{72201384-0D3D-C445-844F-5E374DEEB24E}"/>
                </a:ext>
              </a:extLst>
            </p:cNvPr>
            <p:cNvSpPr/>
            <p:nvPr/>
          </p:nvSpPr>
          <p:spPr>
            <a:xfrm>
              <a:off x="3499655" y="3162993"/>
              <a:ext cx="2043811" cy="1831826"/>
            </a:xfrm>
            <a:custGeom>
              <a:avLst/>
              <a:gdLst>
                <a:gd name="connsiteX0" fmla="*/ 627611 w 2043811"/>
                <a:gd name="connsiteY0" fmla="*/ 8312 h 1831826"/>
                <a:gd name="connsiteX1" fmla="*/ 627611 w 2043811"/>
                <a:gd name="connsiteY1" fmla="*/ 8312 h 1831826"/>
                <a:gd name="connsiteX2" fmla="*/ 561109 w 2043811"/>
                <a:gd name="connsiteY2" fmla="*/ 4156 h 1831826"/>
                <a:gd name="connsiteX3" fmla="*/ 515389 w 2043811"/>
                <a:gd name="connsiteY3" fmla="*/ 0 h 1831826"/>
                <a:gd name="connsiteX4" fmla="*/ 365760 w 2043811"/>
                <a:gd name="connsiteY4" fmla="*/ 4156 h 1831826"/>
                <a:gd name="connsiteX5" fmla="*/ 307571 w 2043811"/>
                <a:gd name="connsiteY5" fmla="*/ 45720 h 1831826"/>
                <a:gd name="connsiteX6" fmla="*/ 278476 w 2043811"/>
                <a:gd name="connsiteY6" fmla="*/ 62345 h 1831826"/>
                <a:gd name="connsiteX7" fmla="*/ 261851 w 2043811"/>
                <a:gd name="connsiteY7" fmla="*/ 66502 h 1831826"/>
                <a:gd name="connsiteX8" fmla="*/ 207818 w 2043811"/>
                <a:gd name="connsiteY8" fmla="*/ 83127 h 1831826"/>
                <a:gd name="connsiteX9" fmla="*/ 174567 w 2043811"/>
                <a:gd name="connsiteY9" fmla="*/ 91440 h 1831826"/>
                <a:gd name="connsiteX10" fmla="*/ 103909 w 2043811"/>
                <a:gd name="connsiteY10" fmla="*/ 99752 h 1831826"/>
                <a:gd name="connsiteX11" fmla="*/ 91440 w 2043811"/>
                <a:gd name="connsiteY11" fmla="*/ 103909 h 1831826"/>
                <a:gd name="connsiteX12" fmla="*/ 62345 w 2043811"/>
                <a:gd name="connsiteY12" fmla="*/ 112222 h 1831826"/>
                <a:gd name="connsiteX13" fmla="*/ 49876 w 2043811"/>
                <a:gd name="connsiteY13" fmla="*/ 120534 h 1831826"/>
                <a:gd name="connsiteX14" fmla="*/ 20782 w 2043811"/>
                <a:gd name="connsiteY14" fmla="*/ 124691 h 1831826"/>
                <a:gd name="connsiteX15" fmla="*/ 4156 w 2043811"/>
                <a:gd name="connsiteY15" fmla="*/ 128847 h 1831826"/>
                <a:gd name="connsiteX16" fmla="*/ 0 w 2043811"/>
                <a:gd name="connsiteY16" fmla="*/ 141316 h 1831826"/>
                <a:gd name="connsiteX17" fmla="*/ 12469 w 2043811"/>
                <a:gd name="connsiteY17" fmla="*/ 174567 h 1831826"/>
                <a:gd name="connsiteX18" fmla="*/ 16625 w 2043811"/>
                <a:gd name="connsiteY18" fmla="*/ 187036 h 1831826"/>
                <a:gd name="connsiteX19" fmla="*/ 33251 w 2043811"/>
                <a:gd name="connsiteY19" fmla="*/ 216131 h 1831826"/>
                <a:gd name="connsiteX20" fmla="*/ 41564 w 2043811"/>
                <a:gd name="connsiteY20" fmla="*/ 236912 h 1831826"/>
                <a:gd name="connsiteX21" fmla="*/ 91440 w 2043811"/>
                <a:gd name="connsiteY21" fmla="*/ 324196 h 1831826"/>
                <a:gd name="connsiteX22" fmla="*/ 108065 w 2043811"/>
                <a:gd name="connsiteY22" fmla="*/ 374072 h 1831826"/>
                <a:gd name="connsiteX23" fmla="*/ 120534 w 2043811"/>
                <a:gd name="connsiteY23" fmla="*/ 399011 h 1831826"/>
                <a:gd name="connsiteX24" fmla="*/ 128847 w 2043811"/>
                <a:gd name="connsiteY24" fmla="*/ 423949 h 1831826"/>
                <a:gd name="connsiteX25" fmla="*/ 162098 w 2043811"/>
                <a:gd name="connsiteY25" fmla="*/ 502920 h 1831826"/>
                <a:gd name="connsiteX26" fmla="*/ 182880 w 2043811"/>
                <a:gd name="connsiteY26" fmla="*/ 561109 h 1831826"/>
                <a:gd name="connsiteX27" fmla="*/ 203662 w 2043811"/>
                <a:gd name="connsiteY27" fmla="*/ 606829 h 1831826"/>
                <a:gd name="connsiteX28" fmla="*/ 211974 w 2043811"/>
                <a:gd name="connsiteY28" fmla="*/ 635923 h 1831826"/>
                <a:gd name="connsiteX29" fmla="*/ 224444 w 2043811"/>
                <a:gd name="connsiteY29" fmla="*/ 669174 h 1831826"/>
                <a:gd name="connsiteX30" fmla="*/ 232756 w 2043811"/>
                <a:gd name="connsiteY30" fmla="*/ 694112 h 1831826"/>
                <a:gd name="connsiteX31" fmla="*/ 241069 w 2043811"/>
                <a:gd name="connsiteY31" fmla="*/ 706582 h 1831826"/>
                <a:gd name="connsiteX32" fmla="*/ 282633 w 2043811"/>
                <a:gd name="connsiteY32" fmla="*/ 785552 h 1831826"/>
                <a:gd name="connsiteX33" fmla="*/ 295102 w 2043811"/>
                <a:gd name="connsiteY33" fmla="*/ 806334 h 1831826"/>
                <a:gd name="connsiteX34" fmla="*/ 303414 w 2043811"/>
                <a:gd name="connsiteY34" fmla="*/ 822960 h 1831826"/>
                <a:gd name="connsiteX35" fmla="*/ 328353 w 2043811"/>
                <a:gd name="connsiteY35" fmla="*/ 860367 h 1831826"/>
                <a:gd name="connsiteX36" fmla="*/ 344978 w 2043811"/>
                <a:gd name="connsiteY36" fmla="*/ 876992 h 1831826"/>
                <a:gd name="connsiteX37" fmla="*/ 394854 w 2043811"/>
                <a:gd name="connsiteY37" fmla="*/ 931025 h 1831826"/>
                <a:gd name="connsiteX38" fmla="*/ 428105 w 2043811"/>
                <a:gd name="connsiteY38" fmla="*/ 951807 h 1831826"/>
                <a:gd name="connsiteX39" fmla="*/ 465513 w 2043811"/>
                <a:gd name="connsiteY39" fmla="*/ 985058 h 1831826"/>
                <a:gd name="connsiteX40" fmla="*/ 561109 w 2043811"/>
                <a:gd name="connsiteY40" fmla="*/ 1051560 h 1831826"/>
                <a:gd name="connsiteX41" fmla="*/ 660862 w 2043811"/>
                <a:gd name="connsiteY41" fmla="*/ 1134687 h 1831826"/>
                <a:gd name="connsiteX42" fmla="*/ 710738 w 2043811"/>
                <a:gd name="connsiteY42" fmla="*/ 1192876 h 1831826"/>
                <a:gd name="connsiteX43" fmla="*/ 739833 w 2043811"/>
                <a:gd name="connsiteY43" fmla="*/ 1226127 h 1831826"/>
                <a:gd name="connsiteX44" fmla="*/ 756458 w 2043811"/>
                <a:gd name="connsiteY44" fmla="*/ 1296785 h 1831826"/>
                <a:gd name="connsiteX45" fmla="*/ 760614 w 2043811"/>
                <a:gd name="connsiteY45" fmla="*/ 1317567 h 1831826"/>
                <a:gd name="connsiteX46" fmla="*/ 773084 w 2043811"/>
                <a:gd name="connsiteY46" fmla="*/ 1363287 h 1831826"/>
                <a:gd name="connsiteX47" fmla="*/ 781396 w 2043811"/>
                <a:gd name="connsiteY47" fmla="*/ 1379912 h 1831826"/>
                <a:gd name="connsiteX48" fmla="*/ 785553 w 2043811"/>
                <a:gd name="connsiteY48" fmla="*/ 1392382 h 1831826"/>
                <a:gd name="connsiteX49" fmla="*/ 793865 w 2043811"/>
                <a:gd name="connsiteY49" fmla="*/ 1409007 h 1831826"/>
                <a:gd name="connsiteX50" fmla="*/ 802178 w 2043811"/>
                <a:gd name="connsiteY50" fmla="*/ 1446414 h 1831826"/>
                <a:gd name="connsiteX51" fmla="*/ 798022 w 2043811"/>
                <a:gd name="connsiteY51" fmla="*/ 1463040 h 1831826"/>
                <a:gd name="connsiteX52" fmla="*/ 806334 w 2043811"/>
                <a:gd name="connsiteY52" fmla="*/ 1504603 h 1831826"/>
                <a:gd name="connsiteX53" fmla="*/ 822960 w 2043811"/>
                <a:gd name="connsiteY53" fmla="*/ 1537854 h 1831826"/>
                <a:gd name="connsiteX54" fmla="*/ 864524 w 2043811"/>
                <a:gd name="connsiteY54" fmla="*/ 1600200 h 1831826"/>
                <a:gd name="connsiteX55" fmla="*/ 893618 w 2043811"/>
                <a:gd name="connsiteY55" fmla="*/ 1645920 h 1831826"/>
                <a:gd name="connsiteX56" fmla="*/ 914400 w 2043811"/>
                <a:gd name="connsiteY56" fmla="*/ 1691640 h 1831826"/>
                <a:gd name="connsiteX57" fmla="*/ 939338 w 2043811"/>
                <a:gd name="connsiteY57" fmla="*/ 1716578 h 1831826"/>
                <a:gd name="connsiteX58" fmla="*/ 1130531 w 2043811"/>
                <a:gd name="connsiteY58" fmla="*/ 1724891 h 1831826"/>
                <a:gd name="connsiteX59" fmla="*/ 1163782 w 2043811"/>
                <a:gd name="connsiteY59" fmla="*/ 1737360 h 1831826"/>
                <a:gd name="connsiteX60" fmla="*/ 1180407 w 2043811"/>
                <a:gd name="connsiteY60" fmla="*/ 1745672 h 1831826"/>
                <a:gd name="connsiteX61" fmla="*/ 1284316 w 2043811"/>
                <a:gd name="connsiteY61" fmla="*/ 1778923 h 1831826"/>
                <a:gd name="connsiteX62" fmla="*/ 1317567 w 2043811"/>
                <a:gd name="connsiteY62" fmla="*/ 1787236 h 1831826"/>
                <a:gd name="connsiteX63" fmla="*/ 1350818 w 2043811"/>
                <a:gd name="connsiteY63" fmla="*/ 1791392 h 1831826"/>
                <a:gd name="connsiteX64" fmla="*/ 1454727 w 2043811"/>
                <a:gd name="connsiteY64" fmla="*/ 1803862 h 1831826"/>
                <a:gd name="connsiteX65" fmla="*/ 1433945 w 2043811"/>
                <a:gd name="connsiteY65" fmla="*/ 1828800 h 1831826"/>
                <a:gd name="connsiteX66" fmla="*/ 1458884 w 2043811"/>
                <a:gd name="connsiteY66" fmla="*/ 1824643 h 1831826"/>
                <a:gd name="connsiteX67" fmla="*/ 1487978 w 2043811"/>
                <a:gd name="connsiteY67" fmla="*/ 1820487 h 1831826"/>
                <a:gd name="connsiteX68" fmla="*/ 1521229 w 2043811"/>
                <a:gd name="connsiteY68" fmla="*/ 1816331 h 1831826"/>
                <a:gd name="connsiteX69" fmla="*/ 1562793 w 2043811"/>
                <a:gd name="connsiteY69" fmla="*/ 1808018 h 1831826"/>
                <a:gd name="connsiteX70" fmla="*/ 1612669 w 2043811"/>
                <a:gd name="connsiteY70" fmla="*/ 1799705 h 1831826"/>
                <a:gd name="connsiteX71" fmla="*/ 1637607 w 2043811"/>
                <a:gd name="connsiteY71" fmla="*/ 1791392 h 1831826"/>
                <a:gd name="connsiteX72" fmla="*/ 1741516 w 2043811"/>
                <a:gd name="connsiteY72" fmla="*/ 1774767 h 1831826"/>
                <a:gd name="connsiteX73" fmla="*/ 1762298 w 2043811"/>
                <a:gd name="connsiteY73" fmla="*/ 1770611 h 1831826"/>
                <a:gd name="connsiteX74" fmla="*/ 1845425 w 2043811"/>
                <a:gd name="connsiteY74" fmla="*/ 1762298 h 1831826"/>
                <a:gd name="connsiteX75" fmla="*/ 1878676 w 2043811"/>
                <a:gd name="connsiteY75" fmla="*/ 1753985 h 1831826"/>
                <a:gd name="connsiteX76" fmla="*/ 1891145 w 2043811"/>
                <a:gd name="connsiteY76" fmla="*/ 1749829 h 1831826"/>
                <a:gd name="connsiteX77" fmla="*/ 1907771 w 2043811"/>
                <a:gd name="connsiteY77" fmla="*/ 1733203 h 1831826"/>
                <a:gd name="connsiteX78" fmla="*/ 1945178 w 2043811"/>
                <a:gd name="connsiteY78" fmla="*/ 1699952 h 1831826"/>
                <a:gd name="connsiteX79" fmla="*/ 1957647 w 2043811"/>
                <a:gd name="connsiteY79" fmla="*/ 1683327 h 1831826"/>
                <a:gd name="connsiteX80" fmla="*/ 1999211 w 2043811"/>
                <a:gd name="connsiteY80" fmla="*/ 1641763 h 1831826"/>
                <a:gd name="connsiteX81" fmla="*/ 2003367 w 2043811"/>
                <a:gd name="connsiteY81" fmla="*/ 1629294 h 1831826"/>
                <a:gd name="connsiteX82" fmla="*/ 2015836 w 2043811"/>
                <a:gd name="connsiteY82" fmla="*/ 1612669 h 1831826"/>
                <a:gd name="connsiteX83" fmla="*/ 2024149 w 2043811"/>
                <a:gd name="connsiteY83" fmla="*/ 1600200 h 1831826"/>
                <a:gd name="connsiteX84" fmla="*/ 2036618 w 2043811"/>
                <a:gd name="connsiteY84" fmla="*/ 1562792 h 1831826"/>
                <a:gd name="connsiteX85" fmla="*/ 2040774 w 2043811"/>
                <a:gd name="connsiteY85" fmla="*/ 1529542 h 1831826"/>
                <a:gd name="connsiteX86" fmla="*/ 2028305 w 2043811"/>
                <a:gd name="connsiteY86" fmla="*/ 1226127 h 1831826"/>
                <a:gd name="connsiteX87" fmla="*/ 2024149 w 2043811"/>
                <a:gd name="connsiteY87" fmla="*/ 1184563 h 1831826"/>
                <a:gd name="connsiteX88" fmla="*/ 2003367 w 2043811"/>
                <a:gd name="connsiteY88" fmla="*/ 1143000 h 1831826"/>
                <a:gd name="connsiteX89" fmla="*/ 1936865 w 2043811"/>
                <a:gd name="connsiteY89" fmla="*/ 1064029 h 1831826"/>
                <a:gd name="connsiteX90" fmla="*/ 1870364 w 2043811"/>
                <a:gd name="connsiteY90" fmla="*/ 943494 h 1831826"/>
                <a:gd name="connsiteX91" fmla="*/ 1862051 w 2043811"/>
                <a:gd name="connsiteY91" fmla="*/ 926869 h 1831826"/>
                <a:gd name="connsiteX92" fmla="*/ 1845425 w 2043811"/>
                <a:gd name="connsiteY92" fmla="*/ 906087 h 1831826"/>
                <a:gd name="connsiteX93" fmla="*/ 1824644 w 2043811"/>
                <a:gd name="connsiteY93" fmla="*/ 876992 h 1831826"/>
                <a:gd name="connsiteX94" fmla="*/ 1812174 w 2043811"/>
                <a:gd name="connsiteY94" fmla="*/ 864523 h 1831826"/>
                <a:gd name="connsiteX95" fmla="*/ 1803862 w 2043811"/>
                <a:gd name="connsiteY95" fmla="*/ 852054 h 1831826"/>
                <a:gd name="connsiteX96" fmla="*/ 1774767 w 2043811"/>
                <a:gd name="connsiteY96" fmla="*/ 831272 h 1831826"/>
                <a:gd name="connsiteX97" fmla="*/ 1737360 w 2043811"/>
                <a:gd name="connsiteY97" fmla="*/ 802178 h 1831826"/>
                <a:gd name="connsiteX98" fmla="*/ 1616825 w 2043811"/>
                <a:gd name="connsiteY98" fmla="*/ 660862 h 1831826"/>
                <a:gd name="connsiteX99" fmla="*/ 1604356 w 2043811"/>
                <a:gd name="connsiteY99" fmla="*/ 644236 h 1831826"/>
                <a:gd name="connsiteX100" fmla="*/ 1579418 w 2043811"/>
                <a:gd name="connsiteY100" fmla="*/ 606829 h 1831826"/>
                <a:gd name="connsiteX101" fmla="*/ 1566949 w 2043811"/>
                <a:gd name="connsiteY101" fmla="*/ 565265 h 1831826"/>
                <a:gd name="connsiteX102" fmla="*/ 1562793 w 2043811"/>
                <a:gd name="connsiteY102" fmla="*/ 540327 h 1831826"/>
                <a:gd name="connsiteX103" fmla="*/ 1521229 w 2043811"/>
                <a:gd name="connsiteY103" fmla="*/ 498763 h 1831826"/>
                <a:gd name="connsiteX104" fmla="*/ 1496291 w 2043811"/>
                <a:gd name="connsiteY104" fmla="*/ 465512 h 1831826"/>
                <a:gd name="connsiteX105" fmla="*/ 1479665 w 2043811"/>
                <a:gd name="connsiteY105" fmla="*/ 440574 h 1831826"/>
                <a:gd name="connsiteX106" fmla="*/ 1471353 w 2043811"/>
                <a:gd name="connsiteY106" fmla="*/ 411480 h 1831826"/>
                <a:gd name="connsiteX107" fmla="*/ 1463040 w 2043811"/>
                <a:gd name="connsiteY107" fmla="*/ 386542 h 1831826"/>
                <a:gd name="connsiteX108" fmla="*/ 1454727 w 2043811"/>
                <a:gd name="connsiteY108" fmla="*/ 361603 h 1831826"/>
                <a:gd name="connsiteX109" fmla="*/ 1450571 w 2043811"/>
                <a:gd name="connsiteY109" fmla="*/ 349134 h 1831826"/>
                <a:gd name="connsiteX110" fmla="*/ 1446414 w 2043811"/>
                <a:gd name="connsiteY110" fmla="*/ 328352 h 1831826"/>
                <a:gd name="connsiteX111" fmla="*/ 1421476 w 2043811"/>
                <a:gd name="connsiteY111" fmla="*/ 320040 h 1831826"/>
                <a:gd name="connsiteX112" fmla="*/ 1413164 w 2043811"/>
                <a:gd name="connsiteY112" fmla="*/ 307571 h 1831826"/>
                <a:gd name="connsiteX113" fmla="*/ 1404851 w 2043811"/>
                <a:gd name="connsiteY113" fmla="*/ 249382 h 1831826"/>
                <a:gd name="connsiteX114" fmla="*/ 1396538 w 2043811"/>
                <a:gd name="connsiteY114" fmla="*/ 236912 h 1831826"/>
                <a:gd name="connsiteX115" fmla="*/ 1371600 w 2043811"/>
                <a:gd name="connsiteY115" fmla="*/ 228600 h 1831826"/>
                <a:gd name="connsiteX116" fmla="*/ 1346662 w 2043811"/>
                <a:gd name="connsiteY116" fmla="*/ 211974 h 1831826"/>
                <a:gd name="connsiteX117" fmla="*/ 1317567 w 2043811"/>
                <a:gd name="connsiteY117" fmla="*/ 203662 h 1831826"/>
                <a:gd name="connsiteX118" fmla="*/ 1271847 w 2043811"/>
                <a:gd name="connsiteY118" fmla="*/ 199505 h 1831826"/>
                <a:gd name="connsiteX119" fmla="*/ 1238596 w 2043811"/>
                <a:gd name="connsiteY119" fmla="*/ 191192 h 1831826"/>
                <a:gd name="connsiteX120" fmla="*/ 1159625 w 2043811"/>
                <a:gd name="connsiteY120" fmla="*/ 141316 h 1831826"/>
                <a:gd name="connsiteX121" fmla="*/ 1130531 w 2043811"/>
                <a:gd name="connsiteY121" fmla="*/ 124691 h 1831826"/>
                <a:gd name="connsiteX122" fmla="*/ 1118062 w 2043811"/>
                <a:gd name="connsiteY122" fmla="*/ 116378 h 1831826"/>
                <a:gd name="connsiteX123" fmla="*/ 1076498 w 2043811"/>
                <a:gd name="connsiteY123" fmla="*/ 99752 h 1831826"/>
                <a:gd name="connsiteX124" fmla="*/ 1039091 w 2043811"/>
                <a:gd name="connsiteY124" fmla="*/ 87283 h 1831826"/>
                <a:gd name="connsiteX125" fmla="*/ 1018309 w 2043811"/>
                <a:gd name="connsiteY125" fmla="*/ 83127 h 1831826"/>
                <a:gd name="connsiteX126" fmla="*/ 976745 w 2043811"/>
                <a:gd name="connsiteY126" fmla="*/ 66502 h 1831826"/>
                <a:gd name="connsiteX127" fmla="*/ 901931 w 2043811"/>
                <a:gd name="connsiteY127" fmla="*/ 45720 h 1831826"/>
                <a:gd name="connsiteX128" fmla="*/ 881149 w 2043811"/>
                <a:gd name="connsiteY128" fmla="*/ 37407 h 1831826"/>
                <a:gd name="connsiteX129" fmla="*/ 852054 w 2043811"/>
                <a:gd name="connsiteY129" fmla="*/ 29094 h 1831826"/>
                <a:gd name="connsiteX130" fmla="*/ 822960 w 2043811"/>
                <a:gd name="connsiteY130" fmla="*/ 20782 h 1831826"/>
                <a:gd name="connsiteX131" fmla="*/ 673331 w 2043811"/>
                <a:gd name="connsiteY131" fmla="*/ 16625 h 1831826"/>
                <a:gd name="connsiteX132" fmla="*/ 648393 w 2043811"/>
                <a:gd name="connsiteY132" fmla="*/ 12469 h 1831826"/>
                <a:gd name="connsiteX133" fmla="*/ 627611 w 2043811"/>
                <a:gd name="connsiteY133" fmla="*/ 8312 h 183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043811" h="1831826">
                  <a:moveTo>
                    <a:pt x="627611" y="8312"/>
                  </a:moveTo>
                  <a:lnTo>
                    <a:pt x="627611" y="8312"/>
                  </a:lnTo>
                  <a:lnTo>
                    <a:pt x="561109" y="4156"/>
                  </a:lnTo>
                  <a:cubicBezTo>
                    <a:pt x="545848" y="3026"/>
                    <a:pt x="530692" y="0"/>
                    <a:pt x="515389" y="0"/>
                  </a:cubicBezTo>
                  <a:cubicBezTo>
                    <a:pt x="465493" y="0"/>
                    <a:pt x="415636" y="2771"/>
                    <a:pt x="365760" y="4156"/>
                  </a:cubicBezTo>
                  <a:cubicBezTo>
                    <a:pt x="316070" y="40294"/>
                    <a:pt x="335701" y="26967"/>
                    <a:pt x="307571" y="45720"/>
                  </a:cubicBezTo>
                  <a:cubicBezTo>
                    <a:pt x="297236" y="52610"/>
                    <a:pt x="290527" y="57825"/>
                    <a:pt x="278476" y="62345"/>
                  </a:cubicBezTo>
                  <a:cubicBezTo>
                    <a:pt x="273127" y="64351"/>
                    <a:pt x="267393" y="65116"/>
                    <a:pt x="261851" y="66502"/>
                  </a:cubicBezTo>
                  <a:cubicBezTo>
                    <a:pt x="227436" y="87151"/>
                    <a:pt x="254692" y="74605"/>
                    <a:pt x="207818" y="83127"/>
                  </a:cubicBezTo>
                  <a:cubicBezTo>
                    <a:pt x="158053" y="92174"/>
                    <a:pt x="248978" y="82138"/>
                    <a:pt x="174567" y="91440"/>
                  </a:cubicBezTo>
                  <a:cubicBezTo>
                    <a:pt x="76147" y="103743"/>
                    <a:pt x="168342" y="89014"/>
                    <a:pt x="103909" y="99752"/>
                  </a:cubicBezTo>
                  <a:cubicBezTo>
                    <a:pt x="99753" y="101138"/>
                    <a:pt x="95653" y="102705"/>
                    <a:pt x="91440" y="103909"/>
                  </a:cubicBezTo>
                  <a:cubicBezTo>
                    <a:pt x="85216" y="105687"/>
                    <a:pt x="68996" y="108897"/>
                    <a:pt x="62345" y="112222"/>
                  </a:cubicBezTo>
                  <a:cubicBezTo>
                    <a:pt x="57877" y="114456"/>
                    <a:pt x="54660" y="119099"/>
                    <a:pt x="49876" y="120534"/>
                  </a:cubicBezTo>
                  <a:cubicBezTo>
                    <a:pt x="40493" y="123349"/>
                    <a:pt x="30420" y="122938"/>
                    <a:pt x="20782" y="124691"/>
                  </a:cubicBezTo>
                  <a:cubicBezTo>
                    <a:pt x="15162" y="125713"/>
                    <a:pt x="9698" y="127462"/>
                    <a:pt x="4156" y="128847"/>
                  </a:cubicBezTo>
                  <a:cubicBezTo>
                    <a:pt x="2771" y="133003"/>
                    <a:pt x="0" y="136935"/>
                    <a:pt x="0" y="141316"/>
                  </a:cubicBezTo>
                  <a:cubicBezTo>
                    <a:pt x="0" y="154091"/>
                    <a:pt x="7738" y="163529"/>
                    <a:pt x="12469" y="174567"/>
                  </a:cubicBezTo>
                  <a:cubicBezTo>
                    <a:pt x="14195" y="178594"/>
                    <a:pt x="14666" y="183117"/>
                    <a:pt x="16625" y="187036"/>
                  </a:cubicBezTo>
                  <a:cubicBezTo>
                    <a:pt x="43384" y="240553"/>
                    <a:pt x="4088" y="150516"/>
                    <a:pt x="33251" y="216131"/>
                  </a:cubicBezTo>
                  <a:cubicBezTo>
                    <a:pt x="36281" y="222949"/>
                    <a:pt x="38027" y="230343"/>
                    <a:pt x="41564" y="236912"/>
                  </a:cubicBezTo>
                  <a:cubicBezTo>
                    <a:pt x="57451" y="266416"/>
                    <a:pt x="82234" y="291976"/>
                    <a:pt x="91440" y="324196"/>
                  </a:cubicBezTo>
                  <a:cubicBezTo>
                    <a:pt x="98040" y="347295"/>
                    <a:pt x="98790" y="353667"/>
                    <a:pt x="108065" y="374072"/>
                  </a:cubicBezTo>
                  <a:cubicBezTo>
                    <a:pt x="111911" y="382533"/>
                    <a:pt x="116959" y="390432"/>
                    <a:pt x="120534" y="399011"/>
                  </a:cubicBezTo>
                  <a:cubicBezTo>
                    <a:pt x="123904" y="407099"/>
                    <a:pt x="125593" y="415813"/>
                    <a:pt x="128847" y="423949"/>
                  </a:cubicBezTo>
                  <a:cubicBezTo>
                    <a:pt x="139455" y="450468"/>
                    <a:pt x="153066" y="475824"/>
                    <a:pt x="162098" y="502920"/>
                  </a:cubicBezTo>
                  <a:cubicBezTo>
                    <a:pt x="168399" y="521823"/>
                    <a:pt x="175109" y="542977"/>
                    <a:pt x="182880" y="561109"/>
                  </a:cubicBezTo>
                  <a:cubicBezTo>
                    <a:pt x="195595" y="590778"/>
                    <a:pt x="194378" y="578977"/>
                    <a:pt x="203662" y="606829"/>
                  </a:cubicBezTo>
                  <a:cubicBezTo>
                    <a:pt x="206851" y="616397"/>
                    <a:pt x="208784" y="626355"/>
                    <a:pt x="211974" y="635923"/>
                  </a:cubicBezTo>
                  <a:cubicBezTo>
                    <a:pt x="215717" y="647153"/>
                    <a:pt x="220463" y="658026"/>
                    <a:pt x="224444" y="669174"/>
                  </a:cubicBezTo>
                  <a:cubicBezTo>
                    <a:pt x="227391" y="677426"/>
                    <a:pt x="227896" y="686821"/>
                    <a:pt x="232756" y="694112"/>
                  </a:cubicBezTo>
                  <a:cubicBezTo>
                    <a:pt x="235527" y="698269"/>
                    <a:pt x="238677" y="702196"/>
                    <a:pt x="241069" y="706582"/>
                  </a:cubicBezTo>
                  <a:cubicBezTo>
                    <a:pt x="255313" y="732696"/>
                    <a:pt x="267329" y="760044"/>
                    <a:pt x="282633" y="785552"/>
                  </a:cubicBezTo>
                  <a:cubicBezTo>
                    <a:pt x="286789" y="792479"/>
                    <a:pt x="291179" y="799272"/>
                    <a:pt x="295102" y="806334"/>
                  </a:cubicBezTo>
                  <a:cubicBezTo>
                    <a:pt x="298111" y="811750"/>
                    <a:pt x="300405" y="817544"/>
                    <a:pt x="303414" y="822960"/>
                  </a:cubicBezTo>
                  <a:cubicBezTo>
                    <a:pt x="310339" y="835425"/>
                    <a:pt x="318847" y="849503"/>
                    <a:pt x="328353" y="860367"/>
                  </a:cubicBezTo>
                  <a:cubicBezTo>
                    <a:pt x="333514" y="866265"/>
                    <a:pt x="339771" y="871135"/>
                    <a:pt x="344978" y="876992"/>
                  </a:cubicBezTo>
                  <a:cubicBezTo>
                    <a:pt x="368539" y="903497"/>
                    <a:pt x="360379" y="903014"/>
                    <a:pt x="394854" y="931025"/>
                  </a:cubicBezTo>
                  <a:cubicBezTo>
                    <a:pt x="404998" y="939267"/>
                    <a:pt x="417722" y="943867"/>
                    <a:pt x="428105" y="951807"/>
                  </a:cubicBezTo>
                  <a:cubicBezTo>
                    <a:pt x="441358" y="961941"/>
                    <a:pt x="452166" y="975048"/>
                    <a:pt x="465513" y="985058"/>
                  </a:cubicBezTo>
                  <a:cubicBezTo>
                    <a:pt x="496567" y="1008348"/>
                    <a:pt x="531289" y="1026710"/>
                    <a:pt x="561109" y="1051560"/>
                  </a:cubicBezTo>
                  <a:cubicBezTo>
                    <a:pt x="594360" y="1079269"/>
                    <a:pt x="633824" y="1100888"/>
                    <a:pt x="660862" y="1134687"/>
                  </a:cubicBezTo>
                  <a:cubicBezTo>
                    <a:pt x="719088" y="1207472"/>
                    <a:pt x="612958" y="1075542"/>
                    <a:pt x="710738" y="1192876"/>
                  </a:cubicBezTo>
                  <a:cubicBezTo>
                    <a:pt x="745106" y="1234117"/>
                    <a:pt x="675079" y="1161373"/>
                    <a:pt x="739833" y="1226127"/>
                  </a:cubicBezTo>
                  <a:cubicBezTo>
                    <a:pt x="747362" y="1278833"/>
                    <a:pt x="739214" y="1232120"/>
                    <a:pt x="756458" y="1296785"/>
                  </a:cubicBezTo>
                  <a:cubicBezTo>
                    <a:pt x="758278" y="1303611"/>
                    <a:pt x="759025" y="1310683"/>
                    <a:pt x="760614" y="1317567"/>
                  </a:cubicBezTo>
                  <a:cubicBezTo>
                    <a:pt x="761677" y="1322173"/>
                    <a:pt x="768501" y="1352594"/>
                    <a:pt x="773084" y="1363287"/>
                  </a:cubicBezTo>
                  <a:cubicBezTo>
                    <a:pt x="775525" y="1368982"/>
                    <a:pt x="778955" y="1374217"/>
                    <a:pt x="781396" y="1379912"/>
                  </a:cubicBezTo>
                  <a:cubicBezTo>
                    <a:pt x="783122" y="1383939"/>
                    <a:pt x="783827" y="1388355"/>
                    <a:pt x="785553" y="1392382"/>
                  </a:cubicBezTo>
                  <a:cubicBezTo>
                    <a:pt x="787994" y="1398077"/>
                    <a:pt x="791690" y="1403206"/>
                    <a:pt x="793865" y="1409007"/>
                  </a:cubicBezTo>
                  <a:cubicBezTo>
                    <a:pt x="796383" y="1415723"/>
                    <a:pt x="801048" y="1440761"/>
                    <a:pt x="802178" y="1446414"/>
                  </a:cubicBezTo>
                  <a:cubicBezTo>
                    <a:pt x="800793" y="1451956"/>
                    <a:pt x="797615" y="1457342"/>
                    <a:pt x="798022" y="1463040"/>
                  </a:cubicBezTo>
                  <a:cubicBezTo>
                    <a:pt x="799029" y="1477133"/>
                    <a:pt x="801866" y="1491199"/>
                    <a:pt x="806334" y="1504603"/>
                  </a:cubicBezTo>
                  <a:cubicBezTo>
                    <a:pt x="810253" y="1516359"/>
                    <a:pt x="817085" y="1526943"/>
                    <a:pt x="822960" y="1537854"/>
                  </a:cubicBezTo>
                  <a:cubicBezTo>
                    <a:pt x="836065" y="1562191"/>
                    <a:pt x="847681" y="1574935"/>
                    <a:pt x="864524" y="1600200"/>
                  </a:cubicBezTo>
                  <a:cubicBezTo>
                    <a:pt x="874544" y="1615230"/>
                    <a:pt x="886502" y="1629317"/>
                    <a:pt x="893618" y="1645920"/>
                  </a:cubicBezTo>
                  <a:cubicBezTo>
                    <a:pt x="908528" y="1680709"/>
                    <a:pt x="901368" y="1665577"/>
                    <a:pt x="914400" y="1691640"/>
                  </a:cubicBezTo>
                  <a:cubicBezTo>
                    <a:pt x="918728" y="1708952"/>
                    <a:pt x="915391" y="1714700"/>
                    <a:pt x="939338" y="1716578"/>
                  </a:cubicBezTo>
                  <a:cubicBezTo>
                    <a:pt x="1002934" y="1721566"/>
                    <a:pt x="1066800" y="1722120"/>
                    <a:pt x="1130531" y="1724891"/>
                  </a:cubicBezTo>
                  <a:cubicBezTo>
                    <a:pt x="1141615" y="1729047"/>
                    <a:pt x="1152855" y="1732807"/>
                    <a:pt x="1163782" y="1737360"/>
                  </a:cubicBezTo>
                  <a:cubicBezTo>
                    <a:pt x="1169501" y="1739743"/>
                    <a:pt x="1174584" y="1743555"/>
                    <a:pt x="1180407" y="1745672"/>
                  </a:cubicBezTo>
                  <a:cubicBezTo>
                    <a:pt x="1210617" y="1756657"/>
                    <a:pt x="1250731" y="1769967"/>
                    <a:pt x="1284316" y="1778923"/>
                  </a:cubicBezTo>
                  <a:cubicBezTo>
                    <a:pt x="1295355" y="1781867"/>
                    <a:pt x="1306338" y="1785131"/>
                    <a:pt x="1317567" y="1787236"/>
                  </a:cubicBezTo>
                  <a:cubicBezTo>
                    <a:pt x="1328546" y="1789294"/>
                    <a:pt x="1339772" y="1789735"/>
                    <a:pt x="1350818" y="1791392"/>
                  </a:cubicBezTo>
                  <a:cubicBezTo>
                    <a:pt x="1433961" y="1803863"/>
                    <a:pt x="1367332" y="1797138"/>
                    <a:pt x="1454727" y="1803862"/>
                  </a:cubicBezTo>
                  <a:cubicBezTo>
                    <a:pt x="1447800" y="1812175"/>
                    <a:pt x="1431822" y="1818189"/>
                    <a:pt x="1433945" y="1828800"/>
                  </a:cubicBezTo>
                  <a:cubicBezTo>
                    <a:pt x="1435598" y="1837064"/>
                    <a:pt x="1450554" y="1825925"/>
                    <a:pt x="1458884" y="1824643"/>
                  </a:cubicBezTo>
                  <a:cubicBezTo>
                    <a:pt x="1468567" y="1823153"/>
                    <a:pt x="1478267" y="1821782"/>
                    <a:pt x="1487978" y="1820487"/>
                  </a:cubicBezTo>
                  <a:cubicBezTo>
                    <a:pt x="1499050" y="1819011"/>
                    <a:pt x="1510211" y="1818167"/>
                    <a:pt x="1521229" y="1816331"/>
                  </a:cubicBezTo>
                  <a:cubicBezTo>
                    <a:pt x="1535166" y="1814008"/>
                    <a:pt x="1548892" y="1810546"/>
                    <a:pt x="1562793" y="1808018"/>
                  </a:cubicBezTo>
                  <a:cubicBezTo>
                    <a:pt x="1579376" y="1805003"/>
                    <a:pt x="1596679" y="1805035"/>
                    <a:pt x="1612669" y="1799705"/>
                  </a:cubicBezTo>
                  <a:cubicBezTo>
                    <a:pt x="1620982" y="1796934"/>
                    <a:pt x="1629004" y="1793057"/>
                    <a:pt x="1637607" y="1791392"/>
                  </a:cubicBezTo>
                  <a:cubicBezTo>
                    <a:pt x="1672045" y="1784727"/>
                    <a:pt x="1707120" y="1781646"/>
                    <a:pt x="1741516" y="1774767"/>
                  </a:cubicBezTo>
                  <a:cubicBezTo>
                    <a:pt x="1748443" y="1773382"/>
                    <a:pt x="1755284" y="1771453"/>
                    <a:pt x="1762298" y="1770611"/>
                  </a:cubicBezTo>
                  <a:cubicBezTo>
                    <a:pt x="1789947" y="1767293"/>
                    <a:pt x="1817716" y="1765069"/>
                    <a:pt x="1845425" y="1762298"/>
                  </a:cubicBezTo>
                  <a:cubicBezTo>
                    <a:pt x="1856509" y="1759527"/>
                    <a:pt x="1867654" y="1756991"/>
                    <a:pt x="1878676" y="1753985"/>
                  </a:cubicBezTo>
                  <a:cubicBezTo>
                    <a:pt x="1882903" y="1752832"/>
                    <a:pt x="1887580" y="1752375"/>
                    <a:pt x="1891145" y="1749829"/>
                  </a:cubicBezTo>
                  <a:cubicBezTo>
                    <a:pt x="1897523" y="1745274"/>
                    <a:pt x="1901945" y="1738446"/>
                    <a:pt x="1907771" y="1733203"/>
                  </a:cubicBezTo>
                  <a:cubicBezTo>
                    <a:pt x="1921452" y="1720891"/>
                    <a:pt x="1933627" y="1713429"/>
                    <a:pt x="1945178" y="1699952"/>
                  </a:cubicBezTo>
                  <a:cubicBezTo>
                    <a:pt x="1949686" y="1694692"/>
                    <a:pt x="1952749" y="1688225"/>
                    <a:pt x="1957647" y="1683327"/>
                  </a:cubicBezTo>
                  <a:cubicBezTo>
                    <a:pt x="2016102" y="1624874"/>
                    <a:pt x="1937104" y="1716293"/>
                    <a:pt x="1999211" y="1641763"/>
                  </a:cubicBezTo>
                  <a:cubicBezTo>
                    <a:pt x="2000596" y="1637607"/>
                    <a:pt x="2001193" y="1633098"/>
                    <a:pt x="2003367" y="1629294"/>
                  </a:cubicBezTo>
                  <a:cubicBezTo>
                    <a:pt x="2006804" y="1623280"/>
                    <a:pt x="2011810" y="1618306"/>
                    <a:pt x="2015836" y="1612669"/>
                  </a:cubicBezTo>
                  <a:cubicBezTo>
                    <a:pt x="2018740" y="1608604"/>
                    <a:pt x="2021378" y="1604356"/>
                    <a:pt x="2024149" y="1600200"/>
                  </a:cubicBezTo>
                  <a:cubicBezTo>
                    <a:pt x="2028305" y="1587731"/>
                    <a:pt x="2033608" y="1575586"/>
                    <a:pt x="2036618" y="1562792"/>
                  </a:cubicBezTo>
                  <a:cubicBezTo>
                    <a:pt x="2039176" y="1551919"/>
                    <a:pt x="2040774" y="1540712"/>
                    <a:pt x="2040774" y="1529542"/>
                  </a:cubicBezTo>
                  <a:cubicBezTo>
                    <a:pt x="2040774" y="1275464"/>
                    <a:pt x="2053029" y="1349746"/>
                    <a:pt x="2028305" y="1226127"/>
                  </a:cubicBezTo>
                  <a:cubicBezTo>
                    <a:pt x="2026920" y="1212272"/>
                    <a:pt x="2026880" y="1198216"/>
                    <a:pt x="2024149" y="1184563"/>
                  </a:cubicBezTo>
                  <a:cubicBezTo>
                    <a:pt x="2022095" y="1174292"/>
                    <a:pt x="2009648" y="1150677"/>
                    <a:pt x="2003367" y="1143000"/>
                  </a:cubicBezTo>
                  <a:cubicBezTo>
                    <a:pt x="1973335" y="1106294"/>
                    <a:pt x="1964385" y="1119068"/>
                    <a:pt x="1936865" y="1064029"/>
                  </a:cubicBezTo>
                  <a:cubicBezTo>
                    <a:pt x="1905738" y="1001776"/>
                    <a:pt x="1937980" y="1065204"/>
                    <a:pt x="1870364" y="943494"/>
                  </a:cubicBezTo>
                  <a:cubicBezTo>
                    <a:pt x="1867355" y="938078"/>
                    <a:pt x="1865488" y="932024"/>
                    <a:pt x="1862051" y="926869"/>
                  </a:cubicBezTo>
                  <a:cubicBezTo>
                    <a:pt x="1857130" y="919488"/>
                    <a:pt x="1850748" y="913184"/>
                    <a:pt x="1845425" y="906087"/>
                  </a:cubicBezTo>
                  <a:cubicBezTo>
                    <a:pt x="1832266" y="888541"/>
                    <a:pt x="1841504" y="896661"/>
                    <a:pt x="1824644" y="876992"/>
                  </a:cubicBezTo>
                  <a:cubicBezTo>
                    <a:pt x="1820818" y="872529"/>
                    <a:pt x="1815937" y="869039"/>
                    <a:pt x="1812174" y="864523"/>
                  </a:cubicBezTo>
                  <a:cubicBezTo>
                    <a:pt x="1808976" y="860686"/>
                    <a:pt x="1807060" y="855891"/>
                    <a:pt x="1803862" y="852054"/>
                  </a:cubicBezTo>
                  <a:cubicBezTo>
                    <a:pt x="1785788" y="830364"/>
                    <a:pt x="1797940" y="847315"/>
                    <a:pt x="1774767" y="831272"/>
                  </a:cubicBezTo>
                  <a:cubicBezTo>
                    <a:pt x="1761779" y="822281"/>
                    <a:pt x="1748109" y="813753"/>
                    <a:pt x="1737360" y="802178"/>
                  </a:cubicBezTo>
                  <a:cubicBezTo>
                    <a:pt x="1663560" y="722702"/>
                    <a:pt x="1693991" y="758336"/>
                    <a:pt x="1616825" y="660862"/>
                  </a:cubicBezTo>
                  <a:cubicBezTo>
                    <a:pt x="1612525" y="655431"/>
                    <a:pt x="1608199" y="650000"/>
                    <a:pt x="1604356" y="644236"/>
                  </a:cubicBezTo>
                  <a:lnTo>
                    <a:pt x="1579418" y="606829"/>
                  </a:lnTo>
                  <a:cubicBezTo>
                    <a:pt x="1564740" y="533433"/>
                    <a:pt x="1587453" y="640446"/>
                    <a:pt x="1566949" y="565265"/>
                  </a:cubicBezTo>
                  <a:cubicBezTo>
                    <a:pt x="1564732" y="557135"/>
                    <a:pt x="1567039" y="547606"/>
                    <a:pt x="1562793" y="540327"/>
                  </a:cubicBezTo>
                  <a:cubicBezTo>
                    <a:pt x="1556741" y="529952"/>
                    <a:pt x="1529881" y="510299"/>
                    <a:pt x="1521229" y="498763"/>
                  </a:cubicBezTo>
                  <a:cubicBezTo>
                    <a:pt x="1512916" y="487679"/>
                    <a:pt x="1503976" y="477040"/>
                    <a:pt x="1496291" y="465512"/>
                  </a:cubicBezTo>
                  <a:lnTo>
                    <a:pt x="1479665" y="440574"/>
                  </a:lnTo>
                  <a:cubicBezTo>
                    <a:pt x="1465688" y="398640"/>
                    <a:pt x="1487021" y="463707"/>
                    <a:pt x="1471353" y="411480"/>
                  </a:cubicBezTo>
                  <a:cubicBezTo>
                    <a:pt x="1468835" y="403087"/>
                    <a:pt x="1465811" y="394855"/>
                    <a:pt x="1463040" y="386542"/>
                  </a:cubicBezTo>
                  <a:lnTo>
                    <a:pt x="1454727" y="361603"/>
                  </a:lnTo>
                  <a:cubicBezTo>
                    <a:pt x="1453342" y="357447"/>
                    <a:pt x="1451430" y="353430"/>
                    <a:pt x="1450571" y="349134"/>
                  </a:cubicBezTo>
                  <a:cubicBezTo>
                    <a:pt x="1449185" y="342207"/>
                    <a:pt x="1451409" y="333347"/>
                    <a:pt x="1446414" y="328352"/>
                  </a:cubicBezTo>
                  <a:cubicBezTo>
                    <a:pt x="1440218" y="322156"/>
                    <a:pt x="1421476" y="320040"/>
                    <a:pt x="1421476" y="320040"/>
                  </a:cubicBezTo>
                  <a:cubicBezTo>
                    <a:pt x="1418705" y="315884"/>
                    <a:pt x="1415398" y="312039"/>
                    <a:pt x="1413164" y="307571"/>
                  </a:cubicBezTo>
                  <a:cubicBezTo>
                    <a:pt x="1404443" y="290130"/>
                    <a:pt x="1408439" y="266127"/>
                    <a:pt x="1404851" y="249382"/>
                  </a:cubicBezTo>
                  <a:cubicBezTo>
                    <a:pt x="1403804" y="244497"/>
                    <a:pt x="1400774" y="239560"/>
                    <a:pt x="1396538" y="236912"/>
                  </a:cubicBezTo>
                  <a:cubicBezTo>
                    <a:pt x="1389108" y="232268"/>
                    <a:pt x="1371600" y="228600"/>
                    <a:pt x="1371600" y="228600"/>
                  </a:cubicBezTo>
                  <a:cubicBezTo>
                    <a:pt x="1363287" y="223058"/>
                    <a:pt x="1356140" y="215133"/>
                    <a:pt x="1346662" y="211974"/>
                  </a:cubicBezTo>
                  <a:cubicBezTo>
                    <a:pt x="1338112" y="209124"/>
                    <a:pt x="1326267" y="204822"/>
                    <a:pt x="1317567" y="203662"/>
                  </a:cubicBezTo>
                  <a:cubicBezTo>
                    <a:pt x="1302398" y="201639"/>
                    <a:pt x="1287087" y="200891"/>
                    <a:pt x="1271847" y="199505"/>
                  </a:cubicBezTo>
                  <a:cubicBezTo>
                    <a:pt x="1260763" y="196734"/>
                    <a:pt x="1248903" y="196121"/>
                    <a:pt x="1238596" y="191192"/>
                  </a:cubicBezTo>
                  <a:cubicBezTo>
                    <a:pt x="1186480" y="166267"/>
                    <a:pt x="1191018" y="163739"/>
                    <a:pt x="1159625" y="141316"/>
                  </a:cubicBezTo>
                  <a:cubicBezTo>
                    <a:pt x="1139365" y="126845"/>
                    <a:pt x="1154893" y="138612"/>
                    <a:pt x="1130531" y="124691"/>
                  </a:cubicBezTo>
                  <a:cubicBezTo>
                    <a:pt x="1126194" y="122213"/>
                    <a:pt x="1122218" y="119149"/>
                    <a:pt x="1118062" y="116378"/>
                  </a:cubicBezTo>
                  <a:cubicBezTo>
                    <a:pt x="1109354" y="90257"/>
                    <a:pt x="1119930" y="109404"/>
                    <a:pt x="1076498" y="99752"/>
                  </a:cubicBezTo>
                  <a:cubicBezTo>
                    <a:pt x="1063668" y="96901"/>
                    <a:pt x="1051560" y="91439"/>
                    <a:pt x="1039091" y="87283"/>
                  </a:cubicBezTo>
                  <a:cubicBezTo>
                    <a:pt x="1032389" y="85049"/>
                    <a:pt x="1025236" y="84512"/>
                    <a:pt x="1018309" y="83127"/>
                  </a:cubicBezTo>
                  <a:cubicBezTo>
                    <a:pt x="1004454" y="77585"/>
                    <a:pt x="990829" y="71432"/>
                    <a:pt x="976745" y="66502"/>
                  </a:cubicBezTo>
                  <a:cubicBezTo>
                    <a:pt x="904624" y="41259"/>
                    <a:pt x="964708" y="65035"/>
                    <a:pt x="901931" y="45720"/>
                  </a:cubicBezTo>
                  <a:cubicBezTo>
                    <a:pt x="894800" y="43526"/>
                    <a:pt x="888227" y="39766"/>
                    <a:pt x="881149" y="37407"/>
                  </a:cubicBezTo>
                  <a:cubicBezTo>
                    <a:pt x="871580" y="34217"/>
                    <a:pt x="861715" y="31992"/>
                    <a:pt x="852054" y="29094"/>
                  </a:cubicBezTo>
                  <a:cubicBezTo>
                    <a:pt x="844590" y="26855"/>
                    <a:pt x="830244" y="21146"/>
                    <a:pt x="822960" y="20782"/>
                  </a:cubicBezTo>
                  <a:cubicBezTo>
                    <a:pt x="773127" y="18290"/>
                    <a:pt x="723207" y="18011"/>
                    <a:pt x="673331" y="16625"/>
                  </a:cubicBezTo>
                  <a:cubicBezTo>
                    <a:pt x="665018" y="15240"/>
                    <a:pt x="656388" y="15134"/>
                    <a:pt x="648393" y="12469"/>
                  </a:cubicBezTo>
                  <a:cubicBezTo>
                    <a:pt x="618843" y="2619"/>
                    <a:pt x="649116" y="4156"/>
                    <a:pt x="627611" y="831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CF739ED-C71B-AD4D-9E8C-34214DE2DD23}"/>
                </a:ext>
              </a:extLst>
            </p:cNvPr>
            <p:cNvSpPr/>
            <p:nvPr/>
          </p:nvSpPr>
          <p:spPr>
            <a:xfrm>
              <a:off x="3749581" y="3014876"/>
              <a:ext cx="476137" cy="137295"/>
            </a:xfrm>
            <a:prstGeom prst="rect">
              <a:avLst/>
            </a:prstGeom>
            <a:solidFill>
              <a:srgbClr val="FFE6CD"/>
            </a:solidFill>
            <a:ln>
              <a:solidFill>
                <a:srgbClr val="FFE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7B1E945-5A78-F040-9CD7-E1D1F94569E8}"/>
              </a:ext>
            </a:extLst>
          </p:cNvPr>
          <p:cNvGrpSpPr/>
          <p:nvPr/>
        </p:nvGrpSpPr>
        <p:grpSpPr>
          <a:xfrm>
            <a:off x="2903621" y="3014876"/>
            <a:ext cx="1615827" cy="2045855"/>
            <a:chOff x="2903621" y="3014876"/>
            <a:chExt cx="1615827" cy="2045855"/>
          </a:xfrm>
        </p:grpSpPr>
        <p:sp>
          <p:nvSpPr>
            <p:cNvPr id="37" name="Freeform 36">
              <a:extLst>
                <a:ext uri="{FF2B5EF4-FFF2-40B4-BE49-F238E27FC236}">
                  <a16:creationId xmlns:a16="http://schemas.microsoft.com/office/drawing/2014/main" id="{A457501A-F41C-A143-BB35-3563312C4539}"/>
                </a:ext>
              </a:extLst>
            </p:cNvPr>
            <p:cNvSpPr/>
            <p:nvPr/>
          </p:nvSpPr>
          <p:spPr>
            <a:xfrm>
              <a:off x="2903621" y="3148263"/>
              <a:ext cx="1615827" cy="1912468"/>
            </a:xfrm>
            <a:custGeom>
              <a:avLst/>
              <a:gdLst>
                <a:gd name="connsiteX0" fmla="*/ 493295 w 1615827"/>
                <a:gd name="connsiteY0" fmla="*/ 16042 h 1912468"/>
                <a:gd name="connsiteX1" fmla="*/ 493295 w 1615827"/>
                <a:gd name="connsiteY1" fmla="*/ 16042 h 1912468"/>
                <a:gd name="connsiteX2" fmla="*/ 457200 w 1615827"/>
                <a:gd name="connsiteY2" fmla="*/ 20053 h 1912468"/>
                <a:gd name="connsiteX3" fmla="*/ 445168 w 1615827"/>
                <a:gd name="connsiteY3" fmla="*/ 16042 h 1912468"/>
                <a:gd name="connsiteX4" fmla="*/ 425116 w 1615827"/>
                <a:gd name="connsiteY4" fmla="*/ 12032 h 1912468"/>
                <a:gd name="connsiteX5" fmla="*/ 336884 w 1615827"/>
                <a:gd name="connsiteY5" fmla="*/ 0 h 1912468"/>
                <a:gd name="connsiteX6" fmla="*/ 212558 w 1615827"/>
                <a:gd name="connsiteY6" fmla="*/ 8021 h 1912468"/>
                <a:gd name="connsiteX7" fmla="*/ 176463 w 1615827"/>
                <a:gd name="connsiteY7" fmla="*/ 16042 h 1912468"/>
                <a:gd name="connsiteX8" fmla="*/ 152400 w 1615827"/>
                <a:gd name="connsiteY8" fmla="*/ 24063 h 1912468"/>
                <a:gd name="connsiteX9" fmla="*/ 140368 w 1615827"/>
                <a:gd name="connsiteY9" fmla="*/ 36095 h 1912468"/>
                <a:gd name="connsiteX10" fmla="*/ 136358 w 1615827"/>
                <a:gd name="connsiteY10" fmla="*/ 52137 h 1912468"/>
                <a:gd name="connsiteX11" fmla="*/ 132347 w 1615827"/>
                <a:gd name="connsiteY11" fmla="*/ 64169 h 1912468"/>
                <a:gd name="connsiteX12" fmla="*/ 124326 w 1615827"/>
                <a:gd name="connsiteY12" fmla="*/ 96253 h 1912468"/>
                <a:gd name="connsiteX13" fmla="*/ 120316 w 1615827"/>
                <a:gd name="connsiteY13" fmla="*/ 156411 h 1912468"/>
                <a:gd name="connsiteX14" fmla="*/ 116305 w 1615827"/>
                <a:gd name="connsiteY14" fmla="*/ 172453 h 1912468"/>
                <a:gd name="connsiteX15" fmla="*/ 112295 w 1615827"/>
                <a:gd name="connsiteY15" fmla="*/ 212558 h 1912468"/>
                <a:gd name="connsiteX16" fmla="*/ 108284 w 1615827"/>
                <a:gd name="connsiteY16" fmla="*/ 625642 h 1912468"/>
                <a:gd name="connsiteX17" fmla="*/ 96253 w 1615827"/>
                <a:gd name="connsiteY17" fmla="*/ 653716 h 1912468"/>
                <a:gd name="connsiteX18" fmla="*/ 88232 w 1615827"/>
                <a:gd name="connsiteY18" fmla="*/ 685800 h 1912468"/>
                <a:gd name="connsiteX19" fmla="*/ 84221 w 1615827"/>
                <a:gd name="connsiteY19" fmla="*/ 701842 h 1912468"/>
                <a:gd name="connsiteX20" fmla="*/ 80211 w 1615827"/>
                <a:gd name="connsiteY20" fmla="*/ 721895 h 1912468"/>
                <a:gd name="connsiteX21" fmla="*/ 64168 w 1615827"/>
                <a:gd name="connsiteY21" fmla="*/ 774032 h 1912468"/>
                <a:gd name="connsiteX22" fmla="*/ 56147 w 1615827"/>
                <a:gd name="connsiteY22" fmla="*/ 822158 h 1912468"/>
                <a:gd name="connsiteX23" fmla="*/ 52137 w 1615827"/>
                <a:gd name="connsiteY23" fmla="*/ 842211 h 1912468"/>
                <a:gd name="connsiteX24" fmla="*/ 48126 w 1615827"/>
                <a:gd name="connsiteY24" fmla="*/ 926432 h 1912468"/>
                <a:gd name="connsiteX25" fmla="*/ 44116 w 1615827"/>
                <a:gd name="connsiteY25" fmla="*/ 942474 h 1912468"/>
                <a:gd name="connsiteX26" fmla="*/ 40105 w 1615827"/>
                <a:gd name="connsiteY26" fmla="*/ 918411 h 1912468"/>
                <a:gd name="connsiteX27" fmla="*/ 56147 w 1615827"/>
                <a:gd name="connsiteY27" fmla="*/ 878305 h 1912468"/>
                <a:gd name="connsiteX28" fmla="*/ 68179 w 1615827"/>
                <a:gd name="connsiteY28" fmla="*/ 850232 h 1912468"/>
                <a:gd name="connsiteX29" fmla="*/ 84221 w 1615827"/>
                <a:gd name="connsiteY29" fmla="*/ 818148 h 1912468"/>
                <a:gd name="connsiteX30" fmla="*/ 80211 w 1615827"/>
                <a:gd name="connsiteY30" fmla="*/ 826169 h 1912468"/>
                <a:gd name="connsiteX31" fmla="*/ 32084 w 1615827"/>
                <a:gd name="connsiteY31" fmla="*/ 958516 h 1912468"/>
                <a:gd name="connsiteX32" fmla="*/ 20053 w 1615827"/>
                <a:gd name="connsiteY32" fmla="*/ 998621 h 1912468"/>
                <a:gd name="connsiteX33" fmla="*/ 12032 w 1615827"/>
                <a:gd name="connsiteY33" fmla="*/ 1022684 h 1912468"/>
                <a:gd name="connsiteX34" fmla="*/ 0 w 1615827"/>
                <a:gd name="connsiteY34" fmla="*/ 1054769 h 1912468"/>
                <a:gd name="connsiteX35" fmla="*/ 4011 w 1615827"/>
                <a:gd name="connsiteY35" fmla="*/ 1098884 h 1912468"/>
                <a:gd name="connsiteX36" fmla="*/ 8021 w 1615827"/>
                <a:gd name="connsiteY36" fmla="*/ 1110916 h 1912468"/>
                <a:gd name="connsiteX37" fmla="*/ 20053 w 1615827"/>
                <a:gd name="connsiteY37" fmla="*/ 1118937 h 1912468"/>
                <a:gd name="connsiteX38" fmla="*/ 28074 w 1615827"/>
                <a:gd name="connsiteY38" fmla="*/ 1134979 h 1912468"/>
                <a:gd name="connsiteX39" fmla="*/ 28074 w 1615827"/>
                <a:gd name="connsiteY39" fmla="*/ 1239253 h 1912468"/>
                <a:gd name="connsiteX40" fmla="*/ 32084 w 1615827"/>
                <a:gd name="connsiteY40" fmla="*/ 1283369 h 1912468"/>
                <a:gd name="connsiteX41" fmla="*/ 40105 w 1615827"/>
                <a:gd name="connsiteY41" fmla="*/ 1311442 h 1912468"/>
                <a:gd name="connsiteX42" fmla="*/ 48126 w 1615827"/>
                <a:gd name="connsiteY42" fmla="*/ 1343526 h 1912468"/>
                <a:gd name="connsiteX43" fmla="*/ 52137 w 1615827"/>
                <a:gd name="connsiteY43" fmla="*/ 1375611 h 1912468"/>
                <a:gd name="connsiteX44" fmla="*/ 60158 w 1615827"/>
                <a:gd name="connsiteY44" fmla="*/ 1399674 h 1912468"/>
                <a:gd name="connsiteX45" fmla="*/ 56147 w 1615827"/>
                <a:gd name="connsiteY45" fmla="*/ 1439779 h 1912468"/>
                <a:gd name="connsiteX46" fmla="*/ 48126 w 1615827"/>
                <a:gd name="connsiteY46" fmla="*/ 1467853 h 1912468"/>
                <a:gd name="connsiteX47" fmla="*/ 44116 w 1615827"/>
                <a:gd name="connsiteY47" fmla="*/ 1528011 h 1912468"/>
                <a:gd name="connsiteX48" fmla="*/ 40105 w 1615827"/>
                <a:gd name="connsiteY48" fmla="*/ 1544053 h 1912468"/>
                <a:gd name="connsiteX49" fmla="*/ 36095 w 1615827"/>
                <a:gd name="connsiteY49" fmla="*/ 1556084 h 1912468"/>
                <a:gd name="connsiteX50" fmla="*/ 36095 w 1615827"/>
                <a:gd name="connsiteY50" fmla="*/ 1584158 h 1912468"/>
                <a:gd name="connsiteX51" fmla="*/ 102338 w 1615827"/>
                <a:gd name="connsiteY51" fmla="*/ 1912468 h 1912468"/>
                <a:gd name="connsiteX52" fmla="*/ 1615827 w 1615827"/>
                <a:gd name="connsiteY52" fmla="*/ 1870427 h 1912468"/>
                <a:gd name="connsiteX53" fmla="*/ 1290007 w 1615827"/>
                <a:gd name="connsiteY53" fmla="*/ 1245061 h 1912468"/>
                <a:gd name="connsiteX54" fmla="*/ 591069 w 1615827"/>
                <a:gd name="connsiteY54" fmla="*/ 1218785 h 1912468"/>
                <a:gd name="connsiteX55" fmla="*/ 493295 w 1615827"/>
                <a:gd name="connsiteY55" fmla="*/ 16042 h 1912468"/>
                <a:gd name="connsiteX0" fmla="*/ 493295 w 1615827"/>
                <a:gd name="connsiteY0" fmla="*/ 16042 h 1912468"/>
                <a:gd name="connsiteX1" fmla="*/ 493295 w 1615827"/>
                <a:gd name="connsiteY1" fmla="*/ 16042 h 1912468"/>
                <a:gd name="connsiteX2" fmla="*/ 457200 w 1615827"/>
                <a:gd name="connsiteY2" fmla="*/ 20053 h 1912468"/>
                <a:gd name="connsiteX3" fmla="*/ 445168 w 1615827"/>
                <a:gd name="connsiteY3" fmla="*/ 16042 h 1912468"/>
                <a:gd name="connsiteX4" fmla="*/ 425116 w 1615827"/>
                <a:gd name="connsiteY4" fmla="*/ 12032 h 1912468"/>
                <a:gd name="connsiteX5" fmla="*/ 336884 w 1615827"/>
                <a:gd name="connsiteY5" fmla="*/ 0 h 1912468"/>
                <a:gd name="connsiteX6" fmla="*/ 212558 w 1615827"/>
                <a:gd name="connsiteY6" fmla="*/ 8021 h 1912468"/>
                <a:gd name="connsiteX7" fmla="*/ 176463 w 1615827"/>
                <a:gd name="connsiteY7" fmla="*/ 16042 h 1912468"/>
                <a:gd name="connsiteX8" fmla="*/ 152400 w 1615827"/>
                <a:gd name="connsiteY8" fmla="*/ 24063 h 1912468"/>
                <a:gd name="connsiteX9" fmla="*/ 140368 w 1615827"/>
                <a:gd name="connsiteY9" fmla="*/ 36095 h 1912468"/>
                <a:gd name="connsiteX10" fmla="*/ 136358 w 1615827"/>
                <a:gd name="connsiteY10" fmla="*/ 52137 h 1912468"/>
                <a:gd name="connsiteX11" fmla="*/ 132347 w 1615827"/>
                <a:gd name="connsiteY11" fmla="*/ 64169 h 1912468"/>
                <a:gd name="connsiteX12" fmla="*/ 124326 w 1615827"/>
                <a:gd name="connsiteY12" fmla="*/ 96253 h 1912468"/>
                <a:gd name="connsiteX13" fmla="*/ 120316 w 1615827"/>
                <a:gd name="connsiteY13" fmla="*/ 156411 h 1912468"/>
                <a:gd name="connsiteX14" fmla="*/ 116305 w 1615827"/>
                <a:gd name="connsiteY14" fmla="*/ 172453 h 1912468"/>
                <a:gd name="connsiteX15" fmla="*/ 112295 w 1615827"/>
                <a:gd name="connsiteY15" fmla="*/ 212558 h 1912468"/>
                <a:gd name="connsiteX16" fmla="*/ 108284 w 1615827"/>
                <a:gd name="connsiteY16" fmla="*/ 625642 h 1912468"/>
                <a:gd name="connsiteX17" fmla="*/ 96253 w 1615827"/>
                <a:gd name="connsiteY17" fmla="*/ 653716 h 1912468"/>
                <a:gd name="connsiteX18" fmla="*/ 88232 w 1615827"/>
                <a:gd name="connsiteY18" fmla="*/ 685800 h 1912468"/>
                <a:gd name="connsiteX19" fmla="*/ 84221 w 1615827"/>
                <a:gd name="connsiteY19" fmla="*/ 701842 h 1912468"/>
                <a:gd name="connsiteX20" fmla="*/ 80211 w 1615827"/>
                <a:gd name="connsiteY20" fmla="*/ 721895 h 1912468"/>
                <a:gd name="connsiteX21" fmla="*/ 64168 w 1615827"/>
                <a:gd name="connsiteY21" fmla="*/ 774032 h 1912468"/>
                <a:gd name="connsiteX22" fmla="*/ 56147 w 1615827"/>
                <a:gd name="connsiteY22" fmla="*/ 822158 h 1912468"/>
                <a:gd name="connsiteX23" fmla="*/ 52137 w 1615827"/>
                <a:gd name="connsiteY23" fmla="*/ 842211 h 1912468"/>
                <a:gd name="connsiteX24" fmla="*/ 48126 w 1615827"/>
                <a:gd name="connsiteY24" fmla="*/ 926432 h 1912468"/>
                <a:gd name="connsiteX25" fmla="*/ 44116 w 1615827"/>
                <a:gd name="connsiteY25" fmla="*/ 942474 h 1912468"/>
                <a:gd name="connsiteX26" fmla="*/ 40105 w 1615827"/>
                <a:gd name="connsiteY26" fmla="*/ 918411 h 1912468"/>
                <a:gd name="connsiteX27" fmla="*/ 56147 w 1615827"/>
                <a:gd name="connsiteY27" fmla="*/ 878305 h 1912468"/>
                <a:gd name="connsiteX28" fmla="*/ 68179 w 1615827"/>
                <a:gd name="connsiteY28" fmla="*/ 850232 h 1912468"/>
                <a:gd name="connsiteX29" fmla="*/ 84221 w 1615827"/>
                <a:gd name="connsiteY29" fmla="*/ 818148 h 1912468"/>
                <a:gd name="connsiteX30" fmla="*/ 80211 w 1615827"/>
                <a:gd name="connsiteY30" fmla="*/ 826169 h 1912468"/>
                <a:gd name="connsiteX31" fmla="*/ 32084 w 1615827"/>
                <a:gd name="connsiteY31" fmla="*/ 958516 h 1912468"/>
                <a:gd name="connsiteX32" fmla="*/ 20053 w 1615827"/>
                <a:gd name="connsiteY32" fmla="*/ 998621 h 1912468"/>
                <a:gd name="connsiteX33" fmla="*/ 12032 w 1615827"/>
                <a:gd name="connsiteY33" fmla="*/ 1022684 h 1912468"/>
                <a:gd name="connsiteX34" fmla="*/ 0 w 1615827"/>
                <a:gd name="connsiteY34" fmla="*/ 1054769 h 1912468"/>
                <a:gd name="connsiteX35" fmla="*/ 4011 w 1615827"/>
                <a:gd name="connsiteY35" fmla="*/ 1098884 h 1912468"/>
                <a:gd name="connsiteX36" fmla="*/ 8021 w 1615827"/>
                <a:gd name="connsiteY36" fmla="*/ 1110916 h 1912468"/>
                <a:gd name="connsiteX37" fmla="*/ 20053 w 1615827"/>
                <a:gd name="connsiteY37" fmla="*/ 1118937 h 1912468"/>
                <a:gd name="connsiteX38" fmla="*/ 28074 w 1615827"/>
                <a:gd name="connsiteY38" fmla="*/ 1134979 h 1912468"/>
                <a:gd name="connsiteX39" fmla="*/ 28074 w 1615827"/>
                <a:gd name="connsiteY39" fmla="*/ 1239253 h 1912468"/>
                <a:gd name="connsiteX40" fmla="*/ 32084 w 1615827"/>
                <a:gd name="connsiteY40" fmla="*/ 1283369 h 1912468"/>
                <a:gd name="connsiteX41" fmla="*/ 40105 w 1615827"/>
                <a:gd name="connsiteY41" fmla="*/ 1311442 h 1912468"/>
                <a:gd name="connsiteX42" fmla="*/ 48126 w 1615827"/>
                <a:gd name="connsiteY42" fmla="*/ 1343526 h 1912468"/>
                <a:gd name="connsiteX43" fmla="*/ 52137 w 1615827"/>
                <a:gd name="connsiteY43" fmla="*/ 1375611 h 1912468"/>
                <a:gd name="connsiteX44" fmla="*/ 60158 w 1615827"/>
                <a:gd name="connsiteY44" fmla="*/ 1399674 h 1912468"/>
                <a:gd name="connsiteX45" fmla="*/ 56147 w 1615827"/>
                <a:gd name="connsiteY45" fmla="*/ 1439779 h 1912468"/>
                <a:gd name="connsiteX46" fmla="*/ 48126 w 1615827"/>
                <a:gd name="connsiteY46" fmla="*/ 1467853 h 1912468"/>
                <a:gd name="connsiteX47" fmla="*/ 44116 w 1615827"/>
                <a:gd name="connsiteY47" fmla="*/ 1528011 h 1912468"/>
                <a:gd name="connsiteX48" fmla="*/ 40105 w 1615827"/>
                <a:gd name="connsiteY48" fmla="*/ 1544053 h 1912468"/>
                <a:gd name="connsiteX49" fmla="*/ 36095 w 1615827"/>
                <a:gd name="connsiteY49" fmla="*/ 1556084 h 1912468"/>
                <a:gd name="connsiteX50" fmla="*/ 36095 w 1615827"/>
                <a:gd name="connsiteY50" fmla="*/ 1584158 h 1912468"/>
                <a:gd name="connsiteX51" fmla="*/ 102338 w 1615827"/>
                <a:gd name="connsiteY51" fmla="*/ 1912468 h 1912468"/>
                <a:gd name="connsiteX52" fmla="*/ 1615827 w 1615827"/>
                <a:gd name="connsiteY52" fmla="*/ 1870427 h 1912468"/>
                <a:gd name="connsiteX53" fmla="*/ 1290007 w 1615827"/>
                <a:gd name="connsiteY53" fmla="*/ 1245061 h 1912468"/>
                <a:gd name="connsiteX54" fmla="*/ 690917 w 1615827"/>
                <a:gd name="connsiteY54" fmla="*/ 325406 h 1912468"/>
                <a:gd name="connsiteX55" fmla="*/ 493295 w 1615827"/>
                <a:gd name="connsiteY55" fmla="*/ 16042 h 19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15827" h="1912468">
                  <a:moveTo>
                    <a:pt x="493295" y="16042"/>
                  </a:moveTo>
                  <a:lnTo>
                    <a:pt x="493295" y="16042"/>
                  </a:lnTo>
                  <a:cubicBezTo>
                    <a:pt x="481263" y="17379"/>
                    <a:pt x="469306" y="20053"/>
                    <a:pt x="457200" y="20053"/>
                  </a:cubicBezTo>
                  <a:cubicBezTo>
                    <a:pt x="452972" y="20053"/>
                    <a:pt x="449269" y="17067"/>
                    <a:pt x="445168" y="16042"/>
                  </a:cubicBezTo>
                  <a:cubicBezTo>
                    <a:pt x="438555" y="14389"/>
                    <a:pt x="431829" y="13217"/>
                    <a:pt x="425116" y="12032"/>
                  </a:cubicBezTo>
                  <a:cubicBezTo>
                    <a:pt x="371603" y="2589"/>
                    <a:pt x="386674" y="4980"/>
                    <a:pt x="336884" y="0"/>
                  </a:cubicBezTo>
                  <a:cubicBezTo>
                    <a:pt x="280637" y="2446"/>
                    <a:pt x="258804" y="906"/>
                    <a:pt x="212558" y="8021"/>
                  </a:cubicBezTo>
                  <a:cubicBezTo>
                    <a:pt x="204733" y="9225"/>
                    <a:pt x="184860" y="13523"/>
                    <a:pt x="176463" y="16042"/>
                  </a:cubicBezTo>
                  <a:cubicBezTo>
                    <a:pt x="168365" y="18471"/>
                    <a:pt x="152400" y="24063"/>
                    <a:pt x="152400" y="24063"/>
                  </a:cubicBezTo>
                  <a:cubicBezTo>
                    <a:pt x="148389" y="28074"/>
                    <a:pt x="143182" y="31170"/>
                    <a:pt x="140368" y="36095"/>
                  </a:cubicBezTo>
                  <a:cubicBezTo>
                    <a:pt x="137633" y="40881"/>
                    <a:pt x="137872" y="46837"/>
                    <a:pt x="136358" y="52137"/>
                  </a:cubicBezTo>
                  <a:cubicBezTo>
                    <a:pt x="135197" y="56202"/>
                    <a:pt x="133459" y="60090"/>
                    <a:pt x="132347" y="64169"/>
                  </a:cubicBezTo>
                  <a:cubicBezTo>
                    <a:pt x="129446" y="74804"/>
                    <a:pt x="124326" y="96253"/>
                    <a:pt x="124326" y="96253"/>
                  </a:cubicBezTo>
                  <a:cubicBezTo>
                    <a:pt x="122989" y="116306"/>
                    <a:pt x="122420" y="136424"/>
                    <a:pt x="120316" y="156411"/>
                  </a:cubicBezTo>
                  <a:cubicBezTo>
                    <a:pt x="119739" y="161893"/>
                    <a:pt x="117085" y="166996"/>
                    <a:pt x="116305" y="172453"/>
                  </a:cubicBezTo>
                  <a:cubicBezTo>
                    <a:pt x="114405" y="185753"/>
                    <a:pt x="113632" y="199190"/>
                    <a:pt x="112295" y="212558"/>
                  </a:cubicBezTo>
                  <a:cubicBezTo>
                    <a:pt x="110958" y="350253"/>
                    <a:pt x="110882" y="487965"/>
                    <a:pt x="108284" y="625642"/>
                  </a:cubicBezTo>
                  <a:cubicBezTo>
                    <a:pt x="108144" y="633074"/>
                    <a:pt x="98019" y="648418"/>
                    <a:pt x="96253" y="653716"/>
                  </a:cubicBezTo>
                  <a:cubicBezTo>
                    <a:pt x="92767" y="664174"/>
                    <a:pt x="90906" y="675105"/>
                    <a:pt x="88232" y="685800"/>
                  </a:cubicBezTo>
                  <a:cubicBezTo>
                    <a:pt x="86895" y="691147"/>
                    <a:pt x="85302" y="696437"/>
                    <a:pt x="84221" y="701842"/>
                  </a:cubicBezTo>
                  <a:cubicBezTo>
                    <a:pt x="82884" y="708526"/>
                    <a:pt x="82004" y="715318"/>
                    <a:pt x="80211" y="721895"/>
                  </a:cubicBezTo>
                  <a:cubicBezTo>
                    <a:pt x="72652" y="749612"/>
                    <a:pt x="70438" y="744251"/>
                    <a:pt x="64168" y="774032"/>
                  </a:cubicBezTo>
                  <a:cubicBezTo>
                    <a:pt x="60817" y="789946"/>
                    <a:pt x="59336" y="806210"/>
                    <a:pt x="56147" y="822158"/>
                  </a:cubicBezTo>
                  <a:lnTo>
                    <a:pt x="52137" y="842211"/>
                  </a:lnTo>
                  <a:cubicBezTo>
                    <a:pt x="50800" y="870285"/>
                    <a:pt x="50367" y="898416"/>
                    <a:pt x="48126" y="926432"/>
                  </a:cubicBezTo>
                  <a:cubicBezTo>
                    <a:pt x="47686" y="931926"/>
                    <a:pt x="48013" y="946371"/>
                    <a:pt x="44116" y="942474"/>
                  </a:cubicBezTo>
                  <a:cubicBezTo>
                    <a:pt x="38366" y="936724"/>
                    <a:pt x="41442" y="926432"/>
                    <a:pt x="40105" y="918411"/>
                  </a:cubicBezTo>
                  <a:cubicBezTo>
                    <a:pt x="45452" y="905042"/>
                    <a:pt x="50665" y="891619"/>
                    <a:pt x="56147" y="878305"/>
                  </a:cubicBezTo>
                  <a:cubicBezTo>
                    <a:pt x="60023" y="868891"/>
                    <a:pt x="62532" y="858703"/>
                    <a:pt x="68179" y="850232"/>
                  </a:cubicBezTo>
                  <a:cubicBezTo>
                    <a:pt x="78004" y="835493"/>
                    <a:pt x="77679" y="837772"/>
                    <a:pt x="84221" y="818148"/>
                  </a:cubicBezTo>
                  <a:cubicBezTo>
                    <a:pt x="85166" y="815312"/>
                    <a:pt x="81233" y="823360"/>
                    <a:pt x="80211" y="826169"/>
                  </a:cubicBezTo>
                  <a:cubicBezTo>
                    <a:pt x="64169" y="870285"/>
                    <a:pt x="47944" y="914335"/>
                    <a:pt x="32084" y="958516"/>
                  </a:cubicBezTo>
                  <a:cubicBezTo>
                    <a:pt x="14821" y="1006606"/>
                    <a:pt x="31002" y="962122"/>
                    <a:pt x="20053" y="998621"/>
                  </a:cubicBezTo>
                  <a:cubicBezTo>
                    <a:pt x="17624" y="1006719"/>
                    <a:pt x="14257" y="1014527"/>
                    <a:pt x="12032" y="1022684"/>
                  </a:cubicBezTo>
                  <a:cubicBezTo>
                    <a:pt x="4026" y="1052038"/>
                    <a:pt x="13958" y="1033830"/>
                    <a:pt x="0" y="1054769"/>
                  </a:cubicBezTo>
                  <a:cubicBezTo>
                    <a:pt x="1337" y="1069474"/>
                    <a:pt x="1923" y="1084267"/>
                    <a:pt x="4011" y="1098884"/>
                  </a:cubicBezTo>
                  <a:cubicBezTo>
                    <a:pt x="4609" y="1103069"/>
                    <a:pt x="5380" y="1107615"/>
                    <a:pt x="8021" y="1110916"/>
                  </a:cubicBezTo>
                  <a:cubicBezTo>
                    <a:pt x="11032" y="1114680"/>
                    <a:pt x="16042" y="1116263"/>
                    <a:pt x="20053" y="1118937"/>
                  </a:cubicBezTo>
                  <a:cubicBezTo>
                    <a:pt x="22727" y="1124284"/>
                    <a:pt x="25719" y="1129484"/>
                    <a:pt x="28074" y="1134979"/>
                  </a:cubicBezTo>
                  <a:cubicBezTo>
                    <a:pt x="42177" y="1167887"/>
                    <a:pt x="29634" y="1203367"/>
                    <a:pt x="28074" y="1239253"/>
                  </a:cubicBezTo>
                  <a:cubicBezTo>
                    <a:pt x="29411" y="1253958"/>
                    <a:pt x="30132" y="1268733"/>
                    <a:pt x="32084" y="1283369"/>
                  </a:cubicBezTo>
                  <a:cubicBezTo>
                    <a:pt x="33825" y="1296430"/>
                    <a:pt x="36879" y="1299613"/>
                    <a:pt x="40105" y="1311442"/>
                  </a:cubicBezTo>
                  <a:cubicBezTo>
                    <a:pt x="43005" y="1322077"/>
                    <a:pt x="46759" y="1332587"/>
                    <a:pt x="48126" y="1343526"/>
                  </a:cubicBezTo>
                  <a:cubicBezTo>
                    <a:pt x="49463" y="1354221"/>
                    <a:pt x="49879" y="1365072"/>
                    <a:pt x="52137" y="1375611"/>
                  </a:cubicBezTo>
                  <a:cubicBezTo>
                    <a:pt x="53909" y="1383878"/>
                    <a:pt x="60158" y="1399674"/>
                    <a:pt x="60158" y="1399674"/>
                  </a:cubicBezTo>
                  <a:cubicBezTo>
                    <a:pt x="58821" y="1413042"/>
                    <a:pt x="58047" y="1426479"/>
                    <a:pt x="56147" y="1439779"/>
                  </a:cubicBezTo>
                  <a:cubicBezTo>
                    <a:pt x="54887" y="1448597"/>
                    <a:pt x="50984" y="1459279"/>
                    <a:pt x="48126" y="1467853"/>
                  </a:cubicBezTo>
                  <a:cubicBezTo>
                    <a:pt x="46789" y="1487906"/>
                    <a:pt x="46220" y="1508024"/>
                    <a:pt x="44116" y="1528011"/>
                  </a:cubicBezTo>
                  <a:cubicBezTo>
                    <a:pt x="43539" y="1533493"/>
                    <a:pt x="41619" y="1538753"/>
                    <a:pt x="40105" y="1544053"/>
                  </a:cubicBezTo>
                  <a:cubicBezTo>
                    <a:pt x="38944" y="1548118"/>
                    <a:pt x="36516" y="1551878"/>
                    <a:pt x="36095" y="1556084"/>
                  </a:cubicBezTo>
                  <a:cubicBezTo>
                    <a:pt x="35164" y="1565396"/>
                    <a:pt x="36095" y="1574800"/>
                    <a:pt x="36095" y="1584158"/>
                  </a:cubicBezTo>
                  <a:lnTo>
                    <a:pt x="102338" y="1912468"/>
                  </a:lnTo>
                  <a:lnTo>
                    <a:pt x="1615827" y="1870427"/>
                  </a:lnTo>
                  <a:lnTo>
                    <a:pt x="1290007" y="1245061"/>
                  </a:lnTo>
                  <a:lnTo>
                    <a:pt x="690917" y="325406"/>
                  </a:lnTo>
                  <a:lnTo>
                    <a:pt x="493295" y="1604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91561D-DDD1-4543-8B48-A493FE7FF3B7}"/>
                </a:ext>
              </a:extLst>
            </p:cNvPr>
            <p:cNvSpPr/>
            <p:nvPr/>
          </p:nvSpPr>
          <p:spPr>
            <a:xfrm>
              <a:off x="3179379" y="3014876"/>
              <a:ext cx="215462" cy="133387"/>
            </a:xfrm>
            <a:prstGeom prst="rect">
              <a:avLst/>
            </a:prstGeom>
            <a:solidFill>
              <a:srgbClr val="FFE6CD"/>
            </a:solidFill>
            <a:ln>
              <a:solidFill>
                <a:srgbClr val="FFE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0DBC1E8B-7405-CF49-BD04-E6CEC0EAED63}"/>
              </a:ext>
            </a:extLst>
          </p:cNvPr>
          <p:cNvSpPr/>
          <p:nvPr/>
        </p:nvSpPr>
        <p:spPr>
          <a:xfrm>
            <a:off x="555585" y="2164466"/>
            <a:ext cx="2071868" cy="682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5C4222F-2B53-FE4A-A4AC-2DB8E03C8BB2}"/>
              </a:ext>
            </a:extLst>
          </p:cNvPr>
          <p:cNvSpPr/>
          <p:nvPr/>
        </p:nvSpPr>
        <p:spPr>
          <a:xfrm>
            <a:off x="555585" y="1454733"/>
            <a:ext cx="2170861" cy="70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16C009D-E2A2-2247-AF82-1C79E14C7C25}"/>
              </a:ext>
            </a:extLst>
          </p:cNvPr>
          <p:cNvSpPr/>
          <p:nvPr/>
        </p:nvSpPr>
        <p:spPr>
          <a:xfrm>
            <a:off x="8819909" y="1701477"/>
            <a:ext cx="2013995" cy="2713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5F68FABF-1273-7C49-AAAE-554D803B4CE7}"/>
              </a:ext>
            </a:extLst>
          </p:cNvPr>
          <p:cNvGrpSpPr/>
          <p:nvPr/>
        </p:nvGrpSpPr>
        <p:grpSpPr>
          <a:xfrm>
            <a:off x="9004340" y="4725909"/>
            <a:ext cx="2457346" cy="1412341"/>
            <a:chOff x="9004340" y="4725909"/>
            <a:chExt cx="2457346" cy="1412341"/>
          </a:xfrm>
        </p:grpSpPr>
        <p:sp>
          <p:nvSpPr>
            <p:cNvPr id="43" name="Rectangle 42">
              <a:extLst>
                <a:ext uri="{FF2B5EF4-FFF2-40B4-BE49-F238E27FC236}">
                  <a16:creationId xmlns:a16="http://schemas.microsoft.com/office/drawing/2014/main" id="{4B7F6334-9A07-1746-9F78-0D79D5F4AEE1}"/>
                </a:ext>
              </a:extLst>
            </p:cNvPr>
            <p:cNvSpPr/>
            <p:nvPr/>
          </p:nvSpPr>
          <p:spPr>
            <a:xfrm>
              <a:off x="9107785" y="4725909"/>
              <a:ext cx="2353901" cy="1412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ED8F5FC-2A10-1647-8852-D3ECE3C73641}"/>
                </a:ext>
              </a:extLst>
            </p:cNvPr>
            <p:cNvSpPr/>
            <p:nvPr/>
          </p:nvSpPr>
          <p:spPr>
            <a:xfrm>
              <a:off x="9004340" y="5112328"/>
              <a:ext cx="89866" cy="786005"/>
            </a:xfrm>
            <a:prstGeom prst="rect">
              <a:avLst/>
            </a:prstGeom>
            <a:solidFill>
              <a:srgbClr val="FFE6CD"/>
            </a:solidFill>
            <a:ln>
              <a:solidFill>
                <a:srgbClr val="FFE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C096BC20-47B2-1B4D-A8C8-5891B6E6C945}"/>
              </a:ext>
            </a:extLst>
          </p:cNvPr>
          <p:cNvSpPr/>
          <p:nvPr/>
        </p:nvSpPr>
        <p:spPr>
          <a:xfrm>
            <a:off x="555585" y="5060731"/>
            <a:ext cx="2071868" cy="752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04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29"/>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nodeType="afterEffect">
                                  <p:stCondLst>
                                    <p:cond delay="500"/>
                                  </p:stCondLst>
                                  <p:childTnLst>
                                    <p:set>
                                      <p:cBhvr>
                                        <p:cTn id="12" dur="1" fill="hold">
                                          <p:stCondLst>
                                            <p:cond delay="0"/>
                                          </p:stCondLst>
                                        </p:cTn>
                                        <p:tgtEl>
                                          <p:spTgt spid="36"/>
                                        </p:tgtEl>
                                        <p:attrNameLst>
                                          <p:attrName>style.visibility</p:attrName>
                                        </p:attrNameLst>
                                      </p:cBhvr>
                                      <p:to>
                                        <p:strVal val="hidden"/>
                                      </p:to>
                                    </p:set>
                                  </p:childTnLst>
                                </p:cTn>
                              </p:par>
                            </p:childTnLst>
                          </p:cTn>
                        </p:par>
                        <p:par>
                          <p:cTn id="13" fill="hold">
                            <p:stCondLst>
                              <p:cond delay="500"/>
                            </p:stCondLst>
                            <p:childTnLst>
                              <p:par>
                                <p:cTn id="14" presetID="1" presetClass="exit"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hidden"/>
                                      </p:to>
                                    </p:set>
                                  </p:child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39"/>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grpId="0" nodeType="afterEffect">
                                  <p:stCondLst>
                                    <p:cond delay="0"/>
                                  </p:stCondLst>
                                  <p:childTnLst>
                                    <p:set>
                                      <p:cBhvr>
                                        <p:cTn id="21" dur="1" fill="hold">
                                          <p:stCondLst>
                                            <p:cond delay="0"/>
                                          </p:stCondLst>
                                        </p:cTn>
                                        <p:tgtEl>
                                          <p:spTgt spid="4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animBg="1"/>
      <p:bldP spid="41" grpId="0" animBg="1"/>
      <p:bldP spid="42" grpId="0" animBg="1"/>
      <p:bldP spid="46" grpId="0" animBg="1"/>
    </p:bld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696464"/>
      </a:dk2>
      <a:lt2>
        <a:srgbClr val="E9E5DC"/>
      </a:lt2>
      <a:accent1>
        <a:srgbClr val="F1BE48"/>
      </a:accent1>
      <a:accent2>
        <a:srgbClr val="C8102E"/>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eniorDesignPoster" id="{D5D8714C-76FD-464F-B484-1896C299499A}" vid="{D178E0AA-403D-7244-991A-CA75F72669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2197</Words>
  <Application>Microsoft Office PowerPoint</Application>
  <PresentationFormat>Custom</PresentationFormat>
  <Paragraphs>373</Paragraphs>
  <Slides>37</Slides>
  <Notes>10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Retrospect</vt:lpstr>
      <vt:lpstr>IoT sensor integration and back-end development for Sequoia</vt:lpstr>
      <vt:lpstr>PowerPoint Presentation</vt:lpstr>
      <vt:lpstr>Problem Statement </vt:lpstr>
      <vt:lpstr>Tasks</vt:lpstr>
      <vt:lpstr>Functional Requirements</vt:lpstr>
      <vt:lpstr>Non-functional Requirements</vt:lpstr>
      <vt:lpstr>Design Plan</vt:lpstr>
      <vt:lpstr>Pre-Existing Architecture Diagram</vt:lpstr>
      <vt:lpstr>Architecture Diagram</vt:lpstr>
      <vt:lpstr>Implementation Technologies Used</vt:lpstr>
      <vt:lpstr>Implementation (Android App)</vt:lpstr>
      <vt:lpstr>Implementation (Smart Watch)</vt:lpstr>
      <vt:lpstr>Implementation (Smart Plug) </vt:lpstr>
      <vt:lpstr>PowerPoint Presentation</vt:lpstr>
      <vt:lpstr>Implementation (Sensor Hub) </vt:lpstr>
      <vt:lpstr>Implementation (Flow Meter)</vt:lpstr>
      <vt:lpstr>Implementation (AWS Server)</vt:lpstr>
      <vt:lpstr>Standards/Best Practices </vt:lpstr>
      <vt:lpstr>Test Plan</vt:lpstr>
      <vt:lpstr>Integration Testing</vt:lpstr>
      <vt:lpstr>Test Results</vt:lpstr>
      <vt:lpstr>Schedule</vt:lpstr>
      <vt:lpstr>Risks  </vt:lpstr>
      <vt:lpstr>Task Distribution </vt:lpstr>
      <vt:lpstr>Future Work </vt:lpstr>
      <vt:lpstr>Summary</vt:lpstr>
      <vt:lpstr>PowerPoint Presentation</vt:lpstr>
      <vt:lpstr>Appendix</vt:lpstr>
      <vt:lpstr>Event Recording and Duration Calculations</vt:lpstr>
      <vt:lpstr>Flow Meter Internals</vt:lpstr>
      <vt:lpstr>Smart Plug Event Data Visualization</vt:lpstr>
      <vt:lpstr>References Part 2</vt:lpstr>
      <vt:lpstr>Flow Meter Data Visualization</vt:lpstr>
      <vt:lpstr>Event Identification (Behavioral Profile)</vt:lpstr>
      <vt:lpstr>References</vt:lpstr>
      <vt:lpstr>References Part 3</vt:lpstr>
      <vt:lpstr>References Part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IoT sensor integration and back-end development for Sequoia</dc:title>
  <dc:creator>Somers, Justin I</dc:creator>
  <cp:lastModifiedBy>Hatton, Joshua D</cp:lastModifiedBy>
  <cp:revision>21</cp:revision>
  <dcterms:created xsi:type="dcterms:W3CDTF">2019-04-22T18:55:41Z</dcterms:created>
  <dcterms:modified xsi:type="dcterms:W3CDTF">2019-05-02T03:20:26Z</dcterms:modified>
</cp:coreProperties>
</file>